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2"/>
  </p:notesMasterIdLst>
  <p:handoutMasterIdLst>
    <p:handoutMasterId r:id="rId23"/>
  </p:handoutMasterIdLst>
  <p:sldIdLst>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8" r:id="rId20"/>
    <p:sldId id="279" r:id="rId21"/>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46">
          <p15:clr>
            <a:srgbClr val="A4A3A4"/>
          </p15:clr>
        </p15:guide>
        <p15:guide id="2" pos="258">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CBEB6"/>
    <a:srgbClr val="939598"/>
    <a:srgbClr val="747678"/>
    <a:srgbClr val="CC7B16"/>
    <a:srgbClr val="B34215"/>
    <a:srgbClr val="ED1C24"/>
    <a:srgbClr val="6D6E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55" autoAdjust="0"/>
  </p:normalViewPr>
  <p:slideViewPr>
    <p:cSldViewPr>
      <p:cViewPr varScale="1">
        <p:scale>
          <a:sx n="76" d="100"/>
          <a:sy n="76" d="100"/>
        </p:scale>
        <p:origin x="1642" y="48"/>
      </p:cViewPr>
      <p:guideLst>
        <p:guide orient="horz" pos="346"/>
        <p:guide pos="258"/>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mn-ea"/>
                <a:cs typeface="+mn-cs"/>
              </a:defRPr>
            </a:lvl1pPr>
          </a:lstStyle>
          <a:p>
            <a:pPr>
              <a:defRPr/>
            </a:pPr>
            <a:fld id="{C9BA861C-AB24-5C47-A91E-AECAEA16D894}" type="slidenum">
              <a:rPr lang="en-GB"/>
              <a:pPr>
                <a:defRPr/>
              </a:pPr>
              <a:t>‹#›</a:t>
            </a:fld>
            <a:endParaRPr lang="en-GB"/>
          </a:p>
        </p:txBody>
      </p:sp>
    </p:spTree>
    <p:extLst>
      <p:ext uri="{BB962C8B-B14F-4D97-AF65-F5344CB8AC3E}">
        <p14:creationId xmlns:p14="http://schemas.microsoft.com/office/powerpoint/2010/main" val="739308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B1FDBDD0-D841-7E44-ADEF-5AAA392F1D74}" type="datetime1">
              <a:rPr lang="en-GB"/>
              <a:pPr>
                <a:defRPr/>
              </a:pPr>
              <a:t>14/07/2021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4861487F-BF82-0B49-8565-A425B902F1D9}" type="slidenum">
              <a:rPr lang="en-GB"/>
              <a:pPr>
                <a:defRPr/>
              </a:pPr>
              <a:t>‹#›</a:t>
            </a:fld>
            <a:endParaRPr lang="en-GB"/>
          </a:p>
        </p:txBody>
      </p:sp>
    </p:spTree>
    <p:extLst>
      <p:ext uri="{BB962C8B-B14F-4D97-AF65-F5344CB8AC3E}">
        <p14:creationId xmlns:p14="http://schemas.microsoft.com/office/powerpoint/2010/main" val="23845920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861487F-BF82-0B49-8565-A425B902F1D9}" type="slidenum">
              <a:rPr lang="en-GB" smtClean="0"/>
              <a:pPr>
                <a:defRPr/>
              </a:pPr>
              <a:t>1</a:t>
            </a:fld>
            <a:endParaRPr lang="en-GB"/>
          </a:p>
        </p:txBody>
      </p:sp>
    </p:spTree>
    <p:extLst>
      <p:ext uri="{BB962C8B-B14F-4D97-AF65-F5344CB8AC3E}">
        <p14:creationId xmlns:p14="http://schemas.microsoft.com/office/powerpoint/2010/main" val="181006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1000">
                <a:solidFill>
                  <a:srgbClr val="004D75"/>
                </a:solidFill>
                <a:latin typeface="Verdana" panose="020B0604030504040204" pitchFamily="34" charset="0"/>
                <a:cs typeface="Arial" panose="020B0604020202020204" pitchFamily="34" charset="0"/>
              </a:defRPr>
            </a:lvl1pPr>
            <a:lvl2pPr marL="742950" indent="-285750" defTabSz="904875">
              <a:defRPr sz="1000">
                <a:solidFill>
                  <a:srgbClr val="004D75"/>
                </a:solidFill>
                <a:latin typeface="Verdana" panose="020B0604030504040204" pitchFamily="34" charset="0"/>
                <a:cs typeface="Arial" panose="020B0604020202020204" pitchFamily="34" charset="0"/>
              </a:defRPr>
            </a:lvl2pPr>
            <a:lvl3pPr marL="1143000" indent="-228600" defTabSz="904875">
              <a:defRPr sz="1000">
                <a:solidFill>
                  <a:srgbClr val="004D75"/>
                </a:solidFill>
                <a:latin typeface="Verdana" panose="020B0604030504040204" pitchFamily="34" charset="0"/>
                <a:cs typeface="Arial" panose="020B0604020202020204" pitchFamily="34" charset="0"/>
              </a:defRPr>
            </a:lvl3pPr>
            <a:lvl4pPr marL="1600200" indent="-228600" defTabSz="904875">
              <a:defRPr sz="1000">
                <a:solidFill>
                  <a:srgbClr val="004D75"/>
                </a:solidFill>
                <a:latin typeface="Verdana" panose="020B0604030504040204" pitchFamily="34" charset="0"/>
                <a:cs typeface="Arial" panose="020B0604020202020204" pitchFamily="34" charset="0"/>
              </a:defRPr>
            </a:lvl4pPr>
            <a:lvl5pPr marL="2057400" indent="-228600" defTabSz="904875">
              <a:defRPr sz="1000">
                <a:solidFill>
                  <a:srgbClr val="004D75"/>
                </a:solidFill>
                <a:latin typeface="Verdana" panose="020B0604030504040204" pitchFamily="34" charset="0"/>
                <a:cs typeface="Arial" panose="020B0604020202020204" pitchFamily="34" charset="0"/>
              </a:defRPr>
            </a:lvl5pPr>
            <a:lvl6pPr marL="25146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r>
              <a:rPr lang="en-GB" altLang="en-US" sz="1100" smtClean="0">
                <a:solidFill>
                  <a:schemeClr val="tx1"/>
                </a:solidFill>
                <a:latin typeface="Arial" panose="020B0604020202020204" pitchFamily="34" charset="0"/>
              </a:rPr>
              <a:t>SOFT40091 Analysis and Design - Introduction</a:t>
            </a:r>
          </a:p>
        </p:txBody>
      </p:sp>
      <p:sp>
        <p:nvSpPr>
          <p:cNvPr id="102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1000">
                <a:solidFill>
                  <a:srgbClr val="004D75"/>
                </a:solidFill>
                <a:latin typeface="Verdana" panose="020B0604030504040204" pitchFamily="34" charset="0"/>
                <a:cs typeface="Arial" panose="020B0604020202020204" pitchFamily="34" charset="0"/>
              </a:defRPr>
            </a:lvl1pPr>
            <a:lvl2pPr marL="742950" indent="-285750" defTabSz="904875">
              <a:defRPr sz="1000">
                <a:solidFill>
                  <a:srgbClr val="004D75"/>
                </a:solidFill>
                <a:latin typeface="Verdana" panose="020B0604030504040204" pitchFamily="34" charset="0"/>
                <a:cs typeface="Arial" panose="020B0604020202020204" pitchFamily="34" charset="0"/>
              </a:defRPr>
            </a:lvl2pPr>
            <a:lvl3pPr marL="1143000" indent="-228600" defTabSz="904875">
              <a:defRPr sz="1000">
                <a:solidFill>
                  <a:srgbClr val="004D75"/>
                </a:solidFill>
                <a:latin typeface="Verdana" panose="020B0604030504040204" pitchFamily="34" charset="0"/>
                <a:cs typeface="Arial" panose="020B0604020202020204" pitchFamily="34" charset="0"/>
              </a:defRPr>
            </a:lvl3pPr>
            <a:lvl4pPr marL="1600200" indent="-228600" defTabSz="904875">
              <a:defRPr sz="1000">
                <a:solidFill>
                  <a:srgbClr val="004D75"/>
                </a:solidFill>
                <a:latin typeface="Verdana" panose="020B0604030504040204" pitchFamily="34" charset="0"/>
                <a:cs typeface="Arial" panose="020B0604020202020204" pitchFamily="34" charset="0"/>
              </a:defRPr>
            </a:lvl4pPr>
            <a:lvl5pPr marL="2057400" indent="-228600" defTabSz="904875">
              <a:defRPr sz="1000">
                <a:solidFill>
                  <a:srgbClr val="004D75"/>
                </a:solidFill>
                <a:latin typeface="Verdana" panose="020B0604030504040204" pitchFamily="34" charset="0"/>
                <a:cs typeface="Arial" panose="020B0604020202020204" pitchFamily="34" charset="0"/>
              </a:defRPr>
            </a:lvl5pPr>
            <a:lvl6pPr marL="25146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fld id="{11A65B1D-DF5E-45EE-AB5D-88C7CE88EE2D}" type="datetime1">
              <a:rPr lang="en-GB" altLang="en-US" sz="1100" smtClean="0">
                <a:solidFill>
                  <a:schemeClr val="tx1"/>
                </a:solidFill>
                <a:latin typeface="Arial" panose="020B0604020202020204" pitchFamily="34" charset="0"/>
              </a:rPr>
              <a:pPr/>
              <a:t>14/07/2021</a:t>
            </a:fld>
            <a:endParaRPr lang="en-GB" altLang="en-US" sz="1100" smtClean="0">
              <a:solidFill>
                <a:schemeClr val="tx1"/>
              </a:solidFill>
              <a:latin typeface="Arial" panose="020B0604020202020204" pitchFamily="34" charset="0"/>
            </a:endParaRPr>
          </a:p>
        </p:txBody>
      </p:sp>
      <p:sp>
        <p:nvSpPr>
          <p:cNvPr id="102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1000">
                <a:solidFill>
                  <a:srgbClr val="004D75"/>
                </a:solidFill>
                <a:latin typeface="Verdana" panose="020B0604030504040204" pitchFamily="34" charset="0"/>
                <a:cs typeface="Arial" panose="020B0604020202020204" pitchFamily="34" charset="0"/>
              </a:defRPr>
            </a:lvl1pPr>
            <a:lvl2pPr marL="742950" indent="-285750" defTabSz="904875">
              <a:defRPr sz="1000">
                <a:solidFill>
                  <a:srgbClr val="004D75"/>
                </a:solidFill>
                <a:latin typeface="Verdana" panose="020B0604030504040204" pitchFamily="34" charset="0"/>
                <a:cs typeface="Arial" panose="020B0604020202020204" pitchFamily="34" charset="0"/>
              </a:defRPr>
            </a:lvl2pPr>
            <a:lvl3pPr marL="1143000" indent="-228600" defTabSz="904875">
              <a:defRPr sz="1000">
                <a:solidFill>
                  <a:srgbClr val="004D75"/>
                </a:solidFill>
                <a:latin typeface="Verdana" panose="020B0604030504040204" pitchFamily="34" charset="0"/>
                <a:cs typeface="Arial" panose="020B0604020202020204" pitchFamily="34" charset="0"/>
              </a:defRPr>
            </a:lvl3pPr>
            <a:lvl4pPr marL="1600200" indent="-228600" defTabSz="904875">
              <a:defRPr sz="1000">
                <a:solidFill>
                  <a:srgbClr val="004D75"/>
                </a:solidFill>
                <a:latin typeface="Verdana" panose="020B0604030504040204" pitchFamily="34" charset="0"/>
                <a:cs typeface="Arial" panose="020B0604020202020204" pitchFamily="34" charset="0"/>
              </a:defRPr>
            </a:lvl4pPr>
            <a:lvl5pPr marL="2057400" indent="-228600" defTabSz="904875">
              <a:defRPr sz="1000">
                <a:solidFill>
                  <a:srgbClr val="004D75"/>
                </a:solidFill>
                <a:latin typeface="Verdana" panose="020B0604030504040204" pitchFamily="34" charset="0"/>
                <a:cs typeface="Arial" panose="020B0604020202020204" pitchFamily="34" charset="0"/>
              </a:defRPr>
            </a:lvl5pPr>
            <a:lvl6pPr marL="25146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04875"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r>
              <a:rPr lang="en-GB" altLang="en-US" sz="1100" smtClean="0">
                <a:solidFill>
                  <a:schemeClr val="tx1"/>
                </a:solidFill>
                <a:latin typeface="Arial" panose="020B0604020202020204" pitchFamily="34" charset="0"/>
              </a:rPr>
              <a:t>J. Tepper</a:t>
            </a:r>
          </a:p>
        </p:txBody>
      </p:sp>
      <p:sp>
        <p:nvSpPr>
          <p:cNvPr id="10245" name="Rectangle 2"/>
          <p:cNvSpPr>
            <a:spLocks noGrp="1" noRot="1" noChangeAspect="1" noChangeArrowheads="1" noTextEdit="1"/>
          </p:cNvSpPr>
          <p:nvPr>
            <p:ph type="sldImg"/>
          </p:nvPr>
        </p:nvSpPr>
        <p:spPr>
          <a:ln/>
        </p:spPr>
      </p:sp>
      <p:sp>
        <p:nvSpPr>
          <p:cNvPr id="1024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6672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p:spPr>
        <p:txBody>
          <a:bodyPr/>
          <a:lstStyle>
            <a:lvl1pPr defTabSz="912813">
              <a:defRPr sz="1000">
                <a:solidFill>
                  <a:srgbClr val="004D75"/>
                </a:solidFill>
                <a:latin typeface="Verdana" panose="020B0604030504040204" pitchFamily="34" charset="0"/>
                <a:cs typeface="Arial" panose="020B0604020202020204" pitchFamily="34" charset="0"/>
              </a:defRPr>
            </a:lvl1pPr>
            <a:lvl2pPr marL="742950" indent="-285750" defTabSz="912813">
              <a:defRPr sz="1000">
                <a:solidFill>
                  <a:srgbClr val="004D75"/>
                </a:solidFill>
                <a:latin typeface="Verdana" panose="020B0604030504040204" pitchFamily="34" charset="0"/>
                <a:cs typeface="Arial" panose="020B0604020202020204" pitchFamily="34" charset="0"/>
              </a:defRPr>
            </a:lvl2pPr>
            <a:lvl3pPr marL="1143000" indent="-228600" defTabSz="912813">
              <a:defRPr sz="1000">
                <a:solidFill>
                  <a:srgbClr val="004D75"/>
                </a:solidFill>
                <a:latin typeface="Verdana" panose="020B0604030504040204" pitchFamily="34" charset="0"/>
                <a:cs typeface="Arial" panose="020B0604020202020204" pitchFamily="34" charset="0"/>
              </a:defRPr>
            </a:lvl3pPr>
            <a:lvl4pPr marL="1600200" indent="-228600" defTabSz="912813">
              <a:defRPr sz="1000">
                <a:solidFill>
                  <a:srgbClr val="004D75"/>
                </a:solidFill>
                <a:latin typeface="Verdana" panose="020B0604030504040204" pitchFamily="34" charset="0"/>
                <a:cs typeface="Arial" panose="020B0604020202020204" pitchFamily="34" charset="0"/>
              </a:defRPr>
            </a:lvl4pPr>
            <a:lvl5pPr marL="2057400" indent="-228600" defTabSz="912813">
              <a:defRPr sz="1000">
                <a:solidFill>
                  <a:srgbClr val="004D75"/>
                </a:solidFill>
                <a:latin typeface="Verdana" panose="020B0604030504040204" pitchFamily="34" charset="0"/>
                <a:cs typeface="Arial" panose="020B0604020202020204" pitchFamily="34" charset="0"/>
              </a:defRPr>
            </a:lvl5pPr>
            <a:lvl6pPr marL="25146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r>
              <a:rPr lang="en-GB" altLang="en-US" sz="1100" smtClean="0">
                <a:solidFill>
                  <a:schemeClr val="tx1"/>
                </a:solidFill>
                <a:latin typeface="Arial" panose="020B0604020202020204" pitchFamily="34" charset="0"/>
              </a:rPr>
              <a:t>SOFT40091 Analysis and Design - Introduction</a:t>
            </a:r>
          </a:p>
        </p:txBody>
      </p:sp>
      <p:sp>
        <p:nvSpPr>
          <p:cNvPr id="26627" name="Rectangle 3"/>
          <p:cNvSpPr>
            <a:spLocks noGrp="1" noChangeArrowheads="1"/>
          </p:cNvSpPr>
          <p:nvPr>
            <p:ph type="dt" sz="quarter" idx="1"/>
          </p:nvPr>
        </p:nvSpPr>
        <p:spPr>
          <a:noFill/>
        </p:spPr>
        <p:txBody>
          <a:bodyPr/>
          <a:lstStyle>
            <a:lvl1pPr defTabSz="912813">
              <a:defRPr sz="1000">
                <a:solidFill>
                  <a:srgbClr val="004D75"/>
                </a:solidFill>
                <a:latin typeface="Verdana" panose="020B0604030504040204" pitchFamily="34" charset="0"/>
                <a:cs typeface="Arial" panose="020B0604020202020204" pitchFamily="34" charset="0"/>
              </a:defRPr>
            </a:lvl1pPr>
            <a:lvl2pPr marL="742950" indent="-285750" defTabSz="912813">
              <a:defRPr sz="1000">
                <a:solidFill>
                  <a:srgbClr val="004D75"/>
                </a:solidFill>
                <a:latin typeface="Verdana" panose="020B0604030504040204" pitchFamily="34" charset="0"/>
                <a:cs typeface="Arial" panose="020B0604020202020204" pitchFamily="34" charset="0"/>
              </a:defRPr>
            </a:lvl2pPr>
            <a:lvl3pPr marL="1143000" indent="-228600" defTabSz="912813">
              <a:defRPr sz="1000">
                <a:solidFill>
                  <a:srgbClr val="004D75"/>
                </a:solidFill>
                <a:latin typeface="Verdana" panose="020B0604030504040204" pitchFamily="34" charset="0"/>
                <a:cs typeface="Arial" panose="020B0604020202020204" pitchFamily="34" charset="0"/>
              </a:defRPr>
            </a:lvl3pPr>
            <a:lvl4pPr marL="1600200" indent="-228600" defTabSz="912813">
              <a:defRPr sz="1000">
                <a:solidFill>
                  <a:srgbClr val="004D75"/>
                </a:solidFill>
                <a:latin typeface="Verdana" panose="020B0604030504040204" pitchFamily="34" charset="0"/>
                <a:cs typeface="Arial" panose="020B0604020202020204" pitchFamily="34" charset="0"/>
              </a:defRPr>
            </a:lvl4pPr>
            <a:lvl5pPr marL="2057400" indent="-228600" defTabSz="912813">
              <a:defRPr sz="1000">
                <a:solidFill>
                  <a:srgbClr val="004D75"/>
                </a:solidFill>
                <a:latin typeface="Verdana" panose="020B0604030504040204" pitchFamily="34" charset="0"/>
                <a:cs typeface="Arial" panose="020B0604020202020204" pitchFamily="34" charset="0"/>
              </a:defRPr>
            </a:lvl5pPr>
            <a:lvl6pPr marL="25146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fld id="{FAD30C87-ED36-4946-BADD-12DECC9B0D44}" type="datetime1">
              <a:rPr lang="en-GB" altLang="en-US" sz="1100" smtClean="0">
                <a:solidFill>
                  <a:schemeClr val="tx1"/>
                </a:solidFill>
                <a:latin typeface="Arial" panose="020B0604020202020204" pitchFamily="34" charset="0"/>
              </a:rPr>
              <a:pPr/>
              <a:t>14/07/2021</a:t>
            </a:fld>
            <a:endParaRPr lang="en-GB" altLang="en-US" sz="1100" smtClean="0">
              <a:solidFill>
                <a:schemeClr val="tx1"/>
              </a:solidFill>
              <a:latin typeface="Arial" panose="020B0604020202020204" pitchFamily="34" charset="0"/>
            </a:endParaRPr>
          </a:p>
        </p:txBody>
      </p:sp>
      <p:sp>
        <p:nvSpPr>
          <p:cNvPr id="26628" name="Rectangle 6"/>
          <p:cNvSpPr>
            <a:spLocks noGrp="1" noChangeArrowheads="1"/>
          </p:cNvSpPr>
          <p:nvPr>
            <p:ph type="ftr" sz="quarter" idx="4"/>
          </p:nvPr>
        </p:nvSpPr>
        <p:spPr>
          <a:noFill/>
        </p:spPr>
        <p:txBody>
          <a:bodyPr/>
          <a:lstStyle>
            <a:lvl1pPr defTabSz="912813">
              <a:defRPr sz="1000">
                <a:solidFill>
                  <a:srgbClr val="004D75"/>
                </a:solidFill>
                <a:latin typeface="Verdana" panose="020B0604030504040204" pitchFamily="34" charset="0"/>
                <a:cs typeface="Arial" panose="020B0604020202020204" pitchFamily="34" charset="0"/>
              </a:defRPr>
            </a:lvl1pPr>
            <a:lvl2pPr marL="742950" indent="-285750" defTabSz="912813">
              <a:defRPr sz="1000">
                <a:solidFill>
                  <a:srgbClr val="004D75"/>
                </a:solidFill>
                <a:latin typeface="Verdana" panose="020B0604030504040204" pitchFamily="34" charset="0"/>
                <a:cs typeface="Arial" panose="020B0604020202020204" pitchFamily="34" charset="0"/>
              </a:defRPr>
            </a:lvl2pPr>
            <a:lvl3pPr marL="1143000" indent="-228600" defTabSz="912813">
              <a:defRPr sz="1000">
                <a:solidFill>
                  <a:srgbClr val="004D75"/>
                </a:solidFill>
                <a:latin typeface="Verdana" panose="020B0604030504040204" pitchFamily="34" charset="0"/>
                <a:cs typeface="Arial" panose="020B0604020202020204" pitchFamily="34" charset="0"/>
              </a:defRPr>
            </a:lvl3pPr>
            <a:lvl4pPr marL="1600200" indent="-228600" defTabSz="912813">
              <a:defRPr sz="1000">
                <a:solidFill>
                  <a:srgbClr val="004D75"/>
                </a:solidFill>
                <a:latin typeface="Verdana" panose="020B0604030504040204" pitchFamily="34" charset="0"/>
                <a:cs typeface="Arial" panose="020B0604020202020204" pitchFamily="34" charset="0"/>
              </a:defRPr>
            </a:lvl4pPr>
            <a:lvl5pPr marL="2057400" indent="-228600" defTabSz="912813">
              <a:defRPr sz="1000">
                <a:solidFill>
                  <a:srgbClr val="004D75"/>
                </a:solidFill>
                <a:latin typeface="Verdana" panose="020B0604030504040204" pitchFamily="34" charset="0"/>
                <a:cs typeface="Arial" panose="020B0604020202020204" pitchFamily="34" charset="0"/>
              </a:defRPr>
            </a:lvl5pPr>
            <a:lvl6pPr marL="25146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defTabSz="912813"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r>
              <a:rPr lang="en-GB" altLang="en-US" sz="1100" smtClean="0">
                <a:solidFill>
                  <a:schemeClr val="tx1"/>
                </a:solidFill>
                <a:latin typeface="Arial" panose="020B0604020202020204" pitchFamily="34" charset="0"/>
              </a:rPr>
              <a:t>J. Tepper</a:t>
            </a:r>
          </a:p>
        </p:txBody>
      </p:sp>
      <p:sp>
        <p:nvSpPr>
          <p:cNvPr id="26629" name="Rectangle 2"/>
          <p:cNvSpPr>
            <a:spLocks noGrp="1" noRot="1" noChangeAspect="1" noChangeArrowheads="1" noTextEdit="1"/>
          </p:cNvSpPr>
          <p:nvPr>
            <p:ph type="sldImg"/>
          </p:nvPr>
        </p:nvSpPr>
        <p:spPr>
          <a:xfrm>
            <a:off x="992188" y="768350"/>
            <a:ext cx="5116512" cy="3836988"/>
          </a:xfrm>
          <a:ln/>
        </p:spPr>
      </p:sp>
      <p:sp>
        <p:nvSpPr>
          <p:cNvPr id="26630" name="Rectangle 3"/>
          <p:cNvSpPr>
            <a:spLocks noGrp="1" noChangeArrowheads="1"/>
          </p:cNvSpPr>
          <p:nvPr>
            <p:ph type="body" idx="1"/>
          </p:nvPr>
        </p:nvSpPr>
        <p:spPr>
          <a:xfrm>
            <a:off x="709613" y="4859338"/>
            <a:ext cx="5680075" cy="4606925"/>
          </a:xfrm>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85628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_UWL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3"/>
          <p:cNvGrpSpPr>
            <a:grpSpLocks/>
          </p:cNvGrpSpPr>
          <p:nvPr/>
        </p:nvGrpSpPr>
        <p:grpSpPr bwMode="auto">
          <a:xfrm>
            <a:off x="539750" y="765175"/>
            <a:ext cx="8604250" cy="5743575"/>
            <a:chOff x="539750" y="836613"/>
            <a:chExt cx="8604250" cy="5743575"/>
          </a:xfrm>
        </p:grpSpPr>
        <p:cxnSp>
          <p:nvCxnSpPr>
            <p:cNvPr id="7" name="Straight Connector 6"/>
            <p:cNvCxnSpPr/>
            <p:nvPr/>
          </p:nvCxnSpPr>
          <p:spPr bwMode="auto">
            <a:xfrm flipV="1">
              <a:off x="971550" y="3444876"/>
              <a:ext cx="5711825"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pic>
          <p:nvPicPr>
            <p:cNvPr id="8" name="Picture 19" descr="Brown circle.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8224" y="836613"/>
              <a:ext cx="2555776" cy="521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bwMode="auto">
            <a:xfrm rot="10800000" flipV="1">
              <a:off x="4643438" y="4508501"/>
              <a:ext cx="2305050" cy="1008062"/>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10" name="Oval 9"/>
            <p:cNvSpPr>
              <a:spLocks/>
            </p:cNvSpPr>
            <p:nvPr/>
          </p:nvSpPr>
          <p:spPr bwMode="auto">
            <a:xfrm>
              <a:off x="3059113" y="4959351"/>
              <a:ext cx="1620837" cy="1620837"/>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1" name="Oval 10"/>
            <p:cNvSpPr>
              <a:spLocks/>
            </p:cNvSpPr>
            <p:nvPr/>
          </p:nvSpPr>
          <p:spPr bwMode="auto">
            <a:xfrm flipH="1">
              <a:off x="3151188" y="4908551"/>
              <a:ext cx="358775" cy="360362"/>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2" name="Straight Connector 11"/>
            <p:cNvCxnSpPr/>
            <p:nvPr/>
          </p:nvCxnSpPr>
          <p:spPr bwMode="auto">
            <a:xfrm rot="10800000">
              <a:off x="1331913" y="5373688"/>
              <a:ext cx="1727200" cy="287338"/>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3" name="Oval 12"/>
            <p:cNvSpPr>
              <a:spLocks noChangeAspect="1"/>
            </p:cNvSpPr>
            <p:nvPr/>
          </p:nvSpPr>
          <p:spPr bwMode="auto">
            <a:xfrm>
              <a:off x="539750" y="4797426"/>
              <a:ext cx="942975" cy="944562"/>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7BCC14A5-C949-6D43-8B6C-9BD3ECF845D9}"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5" name="Picture 4"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157273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24260" y="1428801"/>
            <a:ext cx="8192888" cy="4448471"/>
          </a:xfrm>
        </p:spPr>
        <p:txBody>
          <a:bodyPr>
            <a:normAutofit/>
          </a:bodyPr>
          <a:lstStyle>
            <a:lvl1pPr>
              <a:lnSpc>
                <a:spcPct val="100000"/>
              </a:lnSpc>
              <a:spcBef>
                <a:spcPts val="600"/>
              </a:spcBef>
              <a:spcAft>
                <a:spcPts val="600"/>
              </a:spcAft>
              <a:buSzPct val="110000"/>
              <a:defRPr sz="2400">
                <a:solidFill>
                  <a:srgbClr val="000000"/>
                </a:solidFill>
              </a:defRPr>
            </a:lvl1pPr>
            <a:lvl2pPr>
              <a:lnSpc>
                <a:spcPct val="100000"/>
              </a:lnSpc>
              <a:spcBef>
                <a:spcPts val="600"/>
              </a:spcBef>
              <a:spcAft>
                <a:spcPts val="600"/>
              </a:spcAft>
              <a:buSzPct val="80000"/>
              <a:defRPr sz="2400">
                <a:solidFill>
                  <a:srgbClr val="000000"/>
                </a:solidFill>
              </a:defRPr>
            </a:lvl2pPr>
            <a:lvl3pPr>
              <a:lnSpc>
                <a:spcPct val="100000"/>
              </a:lnSpc>
              <a:spcBef>
                <a:spcPts val="600"/>
              </a:spcBef>
              <a:spcAft>
                <a:spcPts val="600"/>
              </a:spcAft>
              <a:defRPr sz="2000">
                <a:solidFill>
                  <a:srgbClr val="000000"/>
                </a:solidFill>
              </a:defRPr>
            </a:lvl3pPr>
            <a:lvl4pPr>
              <a:lnSpc>
                <a:spcPct val="100000"/>
              </a:lnSpc>
              <a:spcBef>
                <a:spcPts val="600"/>
              </a:spcBef>
              <a:spcAft>
                <a:spcPts val="600"/>
              </a:spcAft>
              <a:buSzPct val="80000"/>
              <a:buFont typeface="Arial" pitchFamily="34" charset="0"/>
              <a:buChar char="–"/>
              <a:defRPr sz="2000">
                <a:solidFill>
                  <a:srgbClr val="000000"/>
                </a:solidFill>
              </a:defRPr>
            </a:lvl4pPr>
            <a:lvl5pPr>
              <a:lnSpc>
                <a:spcPct val="100000"/>
              </a:lnSpc>
              <a:spcBef>
                <a:spcPts val="600"/>
              </a:spcBef>
              <a:spcAft>
                <a:spcPts val="600"/>
              </a:spcAft>
              <a:defRPr sz="20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7" name="Slide Number Placeholder 9"/>
          <p:cNvSpPr>
            <a:spLocks noGrp="1"/>
          </p:cNvSpPr>
          <p:nvPr>
            <p:ph type="sldNum" sz="quarter" idx="10"/>
          </p:nvPr>
        </p:nvSpPr>
        <p:spPr>
          <a:xfrm>
            <a:off x="8027988" y="6111875"/>
            <a:ext cx="395287" cy="412750"/>
          </a:xfrm>
        </p:spPr>
        <p:txBody>
          <a:bodyPr/>
          <a:lstStyle>
            <a:lvl1pPr>
              <a:defRPr/>
            </a:lvl1pPr>
          </a:lstStyle>
          <a:p>
            <a:pPr>
              <a:defRPr/>
            </a:pPr>
            <a:fld id="{40AC488E-D317-AD4E-9D65-863F647F8AC1}" type="slidenum">
              <a:rPr lang="en-GB"/>
              <a:pPr>
                <a:defRPr/>
              </a:pPr>
              <a:t>‹#›</a:t>
            </a:fld>
            <a:endParaRPr lang="en-GB" dirty="0"/>
          </a:p>
        </p:txBody>
      </p:sp>
      <p:sp>
        <p:nvSpPr>
          <p:cNvPr id="8" name="Footer Placeholder 10"/>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398518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414197" y="1431437"/>
            <a:ext cx="3939752" cy="4219055"/>
          </a:xfrm>
        </p:spPr>
        <p:txBody>
          <a:bodyPr>
            <a:noAutofit/>
          </a:bodyPr>
          <a:lstStyle>
            <a:lvl1pPr>
              <a:buSzPct val="110000"/>
              <a:defRPr sz="2400">
                <a:solidFill>
                  <a:srgbClr val="000000"/>
                </a:solidFill>
              </a:defRPr>
            </a:lvl1pPr>
            <a:lvl2pPr>
              <a:buSzPct val="80000"/>
              <a:defRPr sz="2000">
                <a:solidFill>
                  <a:srgbClr val="000000"/>
                </a:solidFill>
              </a:defRPr>
            </a:lvl2pPr>
            <a:lvl3pPr>
              <a:defRPr sz="1800">
                <a:solidFill>
                  <a:srgbClr val="000000"/>
                </a:solidFill>
              </a:defRPr>
            </a:lvl3pPr>
            <a:lvl4pPr>
              <a:buSzPct val="80000"/>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539341" y="1431437"/>
            <a:ext cx="3939752" cy="4219055"/>
          </a:xfrm>
        </p:spPr>
        <p:txBody>
          <a:bodyPr>
            <a:noAutofit/>
          </a:bodyPr>
          <a:lstStyle>
            <a:lvl1pPr>
              <a:buSzPct val="110000"/>
              <a:defRPr sz="2400">
                <a:solidFill>
                  <a:srgbClr val="000000"/>
                </a:solidFill>
              </a:defRPr>
            </a:lvl1pPr>
            <a:lvl2pPr>
              <a:buSzPct val="80000"/>
              <a:defRPr sz="2000">
                <a:solidFill>
                  <a:srgbClr val="000000"/>
                </a:solidFill>
              </a:defRPr>
            </a:lvl2pPr>
            <a:lvl3pPr>
              <a:defRPr sz="1800">
                <a:solidFill>
                  <a:srgbClr val="000000"/>
                </a:solidFill>
              </a:defRPr>
            </a:lvl3pPr>
            <a:lvl4pPr>
              <a:buSzPct val="80000"/>
              <a:defRPr sz="16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8" name="Slide Number Placeholder 14"/>
          <p:cNvSpPr>
            <a:spLocks noGrp="1"/>
          </p:cNvSpPr>
          <p:nvPr>
            <p:ph type="sldNum" sz="quarter" idx="10"/>
          </p:nvPr>
        </p:nvSpPr>
        <p:spPr>
          <a:xfrm>
            <a:off x="8027988" y="6111875"/>
            <a:ext cx="395287" cy="412750"/>
          </a:xfrm>
        </p:spPr>
        <p:txBody>
          <a:bodyPr/>
          <a:lstStyle>
            <a:lvl1pPr>
              <a:defRPr/>
            </a:lvl1pPr>
          </a:lstStyle>
          <a:p>
            <a:pPr>
              <a:defRPr/>
            </a:pPr>
            <a:fld id="{CD05224A-E723-034F-B264-D035F7B9FADC}" type="slidenum">
              <a:rPr lang="en-GB"/>
              <a:pPr>
                <a:defRPr/>
              </a:pPr>
              <a:t>‹#›</a:t>
            </a:fld>
            <a:endParaRPr lang="en-GB" dirty="0"/>
          </a:p>
        </p:txBody>
      </p:sp>
      <p:sp>
        <p:nvSpPr>
          <p:cNvPr id="9" name="Footer Placeholder 15"/>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241495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14197" y="1378090"/>
            <a:ext cx="4102844" cy="907092"/>
          </a:xfrm>
        </p:spPr>
        <p:txBody>
          <a:bodyPr anchor="b">
            <a:normAutofit/>
          </a:bodyPr>
          <a:lstStyle>
            <a:lvl1pPr marL="0" indent="0">
              <a:lnSpc>
                <a:spcPct val="100000"/>
              </a:lnSpc>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14197" y="2282144"/>
            <a:ext cx="4102844" cy="3747454"/>
          </a:xfrm>
        </p:spPr>
        <p:txBody>
          <a:bodyPr>
            <a:noAutofit/>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62669" y="1378090"/>
            <a:ext cx="4104456" cy="907092"/>
          </a:xfrm>
        </p:spPr>
        <p:txBody>
          <a:bodyPr anchor="b">
            <a:normAutofit/>
          </a:bodyPr>
          <a:lstStyle>
            <a:lvl1pPr marL="0" indent="0">
              <a:lnSpc>
                <a:spcPct val="100000"/>
              </a:lnSpc>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2669" y="2282144"/>
            <a:ext cx="4104456" cy="3747454"/>
          </a:xfrm>
        </p:spPr>
        <p:txBody>
          <a:bodyPr>
            <a:noAutofit/>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Slide Number Placeholder 12"/>
          <p:cNvSpPr>
            <a:spLocks noGrp="1"/>
          </p:cNvSpPr>
          <p:nvPr>
            <p:ph type="sldNum" sz="quarter" idx="10"/>
          </p:nvPr>
        </p:nvSpPr>
        <p:spPr>
          <a:xfrm>
            <a:off x="8027988" y="6111875"/>
            <a:ext cx="395287" cy="412750"/>
          </a:xfrm>
        </p:spPr>
        <p:txBody>
          <a:bodyPr/>
          <a:lstStyle>
            <a:lvl1pPr>
              <a:defRPr/>
            </a:lvl1pPr>
          </a:lstStyle>
          <a:p>
            <a:pPr>
              <a:defRPr/>
            </a:pPr>
            <a:fld id="{3BCE12E9-F2CA-A140-8857-ECFA0750F372}" type="slidenum">
              <a:rPr lang="en-GB"/>
              <a:pPr>
                <a:defRPr/>
              </a:pPr>
              <a:t>‹#›</a:t>
            </a:fld>
            <a:endParaRPr lang="en-GB" dirty="0"/>
          </a:p>
        </p:txBody>
      </p:sp>
      <p:sp>
        <p:nvSpPr>
          <p:cNvPr id="11" name="Footer Placeholder 16"/>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3261875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4" name="Straight Connector 3"/>
          <p:cNvCxnSpPr/>
          <p:nvPr/>
        </p:nvCxnSpPr>
        <p:spPr>
          <a:xfrm>
            <a:off x="0" y="1341438"/>
            <a:ext cx="8459788"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dirty="0"/>
          </a:p>
        </p:txBody>
      </p:sp>
      <p:sp>
        <p:nvSpPr>
          <p:cNvPr id="5" name="Slide Number Placeholder 6"/>
          <p:cNvSpPr>
            <a:spLocks noGrp="1"/>
          </p:cNvSpPr>
          <p:nvPr>
            <p:ph type="sldNum" sz="quarter" idx="10"/>
          </p:nvPr>
        </p:nvSpPr>
        <p:spPr>
          <a:xfrm>
            <a:off x="8027988" y="6111875"/>
            <a:ext cx="395287" cy="412750"/>
          </a:xfrm>
        </p:spPr>
        <p:txBody>
          <a:bodyPr/>
          <a:lstStyle>
            <a:lvl1pPr>
              <a:defRPr/>
            </a:lvl1pPr>
          </a:lstStyle>
          <a:p>
            <a:pPr>
              <a:defRPr/>
            </a:pPr>
            <a:fld id="{DF758454-7793-A842-BD01-CB5B37530565}" type="slidenum">
              <a:rPr lang="en-GB"/>
              <a:pPr>
                <a:defRPr/>
              </a:pPr>
              <a:t>‹#›</a:t>
            </a:fld>
            <a:endParaRPr lang="en-GB" dirty="0"/>
          </a:p>
        </p:txBody>
      </p:sp>
      <p:sp>
        <p:nvSpPr>
          <p:cNvPr id="6" name="Footer Placeholder 7"/>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371247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6"/>
          <p:cNvSpPr>
            <a:spLocks noGrp="1"/>
          </p:cNvSpPr>
          <p:nvPr>
            <p:ph type="sldNum" sz="quarter" idx="10"/>
          </p:nvPr>
        </p:nvSpPr>
        <p:spPr>
          <a:xfrm>
            <a:off x="8027988" y="6111875"/>
            <a:ext cx="395287" cy="412750"/>
          </a:xfrm>
        </p:spPr>
        <p:txBody>
          <a:bodyPr/>
          <a:lstStyle>
            <a:lvl1pPr>
              <a:defRPr/>
            </a:lvl1pPr>
          </a:lstStyle>
          <a:p>
            <a:pPr>
              <a:defRPr/>
            </a:pPr>
            <a:fld id="{129A8D54-CBDB-454F-B1E9-AF250448DEA1}" type="slidenum">
              <a:rPr lang="en-GB"/>
              <a:pPr>
                <a:defRPr/>
              </a:pPr>
              <a:t>‹#›</a:t>
            </a:fld>
            <a:endParaRPr lang="en-GB" dirty="0"/>
          </a:p>
        </p:txBody>
      </p:sp>
      <p:sp>
        <p:nvSpPr>
          <p:cNvPr id="4" name="Footer Placeholder 7"/>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271473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4929" y="586002"/>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012779" y="586003"/>
            <a:ext cx="3079501" cy="5723318"/>
          </a:xfrm>
        </p:spPr>
        <p:txBody>
          <a:bodyPr>
            <a:normAutofit/>
          </a:bodyPr>
          <a:lstStyle>
            <a:lvl1pPr>
              <a:lnSpc>
                <a:spcPct val="100000"/>
              </a:lnSpc>
              <a:defRPr sz="3200">
                <a:solidFill>
                  <a:srgbClr val="000000"/>
                </a:solidFill>
              </a:defRPr>
            </a:lvl1pPr>
            <a:lvl2pPr>
              <a:lnSpc>
                <a:spcPct val="100000"/>
              </a:lnSpc>
              <a:defRPr sz="2800">
                <a:solidFill>
                  <a:srgbClr val="000000"/>
                </a:solidFill>
              </a:defRPr>
            </a:lvl2pPr>
            <a:lvl3pPr>
              <a:lnSpc>
                <a:spcPct val="100000"/>
              </a:lnSpc>
              <a:defRPr sz="2400">
                <a:solidFill>
                  <a:srgbClr val="000000"/>
                </a:solidFill>
              </a:defRPr>
            </a:lvl3pPr>
            <a:lvl4pPr>
              <a:lnSpc>
                <a:spcPct val="100000"/>
              </a:lnSpc>
              <a:defRPr sz="2000">
                <a:solidFill>
                  <a:srgbClr val="000000"/>
                </a:solidFill>
              </a:defRPr>
            </a:lvl4pPr>
            <a:lvl5pPr>
              <a:lnSpc>
                <a:spcPct val="100000"/>
              </a:lnSpc>
              <a:defRPr sz="2000">
                <a:solidFill>
                  <a:srgbClr val="000000"/>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894929" y="1748053"/>
            <a:ext cx="3008313" cy="4561268"/>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9"/>
          <p:cNvSpPr>
            <a:spLocks noGrp="1"/>
          </p:cNvSpPr>
          <p:nvPr>
            <p:ph type="sldNum" sz="quarter" idx="10"/>
          </p:nvPr>
        </p:nvSpPr>
        <p:spPr>
          <a:xfrm>
            <a:off x="8027988" y="6111875"/>
            <a:ext cx="395287" cy="412750"/>
          </a:xfrm>
        </p:spPr>
        <p:txBody>
          <a:bodyPr/>
          <a:lstStyle>
            <a:lvl1pPr>
              <a:defRPr/>
            </a:lvl1pPr>
          </a:lstStyle>
          <a:p>
            <a:pPr>
              <a:defRPr/>
            </a:pPr>
            <a:fld id="{3EC6AC17-F024-FE46-9BDF-F4B005DB408C}" type="slidenum">
              <a:rPr lang="en-GB"/>
              <a:pPr>
                <a:defRPr/>
              </a:pPr>
              <a:t>‹#›</a:t>
            </a:fld>
            <a:endParaRPr lang="en-GB" dirty="0"/>
          </a:p>
        </p:txBody>
      </p:sp>
      <p:sp>
        <p:nvSpPr>
          <p:cNvPr id="7" name="Footer Placeholder 10"/>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3879878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5081736"/>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395536" y="893911"/>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smtClean="0"/>
          </a:p>
        </p:txBody>
      </p:sp>
      <p:sp>
        <p:nvSpPr>
          <p:cNvPr id="4" name="Text Placeholder 3"/>
          <p:cNvSpPr>
            <a:spLocks noGrp="1"/>
          </p:cNvSpPr>
          <p:nvPr>
            <p:ph type="body" sz="half" idx="2"/>
          </p:nvPr>
        </p:nvSpPr>
        <p:spPr>
          <a:xfrm>
            <a:off x="395536" y="5648474"/>
            <a:ext cx="5486400" cy="588838"/>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9"/>
          <p:cNvSpPr>
            <a:spLocks noGrp="1"/>
          </p:cNvSpPr>
          <p:nvPr>
            <p:ph type="sldNum" sz="quarter" idx="10"/>
          </p:nvPr>
        </p:nvSpPr>
        <p:spPr>
          <a:xfrm>
            <a:off x="8027988" y="6111875"/>
            <a:ext cx="395287" cy="412750"/>
          </a:xfrm>
        </p:spPr>
        <p:txBody>
          <a:bodyPr/>
          <a:lstStyle>
            <a:lvl1pPr>
              <a:defRPr/>
            </a:lvl1pPr>
          </a:lstStyle>
          <a:p>
            <a:pPr>
              <a:defRPr/>
            </a:pPr>
            <a:fld id="{96E7FB07-1377-9148-860E-C37B1B9389E4}" type="slidenum">
              <a:rPr lang="en-GB"/>
              <a:pPr>
                <a:defRPr/>
              </a:pPr>
              <a:t>‹#›</a:t>
            </a:fld>
            <a:endParaRPr lang="en-GB" dirty="0"/>
          </a:p>
        </p:txBody>
      </p:sp>
      <p:sp>
        <p:nvSpPr>
          <p:cNvPr id="7" name="Footer Placeholder 10"/>
          <p:cNvSpPr>
            <a:spLocks noGrp="1"/>
          </p:cNvSpPr>
          <p:nvPr>
            <p:ph type="ftr" sz="quarter" idx="11"/>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spTree>
    <p:extLst>
      <p:ext uri="{BB962C8B-B14F-4D97-AF65-F5344CB8AC3E}">
        <p14:creationId xmlns:p14="http://schemas.microsoft.com/office/powerpoint/2010/main" val="213482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_UWL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4"/>
          <p:cNvGrpSpPr>
            <a:grpSpLocks/>
          </p:cNvGrpSpPr>
          <p:nvPr/>
        </p:nvGrpSpPr>
        <p:grpSpPr bwMode="auto">
          <a:xfrm>
            <a:off x="539750" y="3373438"/>
            <a:ext cx="6408738" cy="3135312"/>
            <a:chOff x="539750" y="3444726"/>
            <a:chExt cx="6408515" cy="3135462"/>
          </a:xfrm>
        </p:grpSpPr>
        <p:cxnSp>
          <p:nvCxnSpPr>
            <p:cNvPr id="7" name="Straight Connector 6"/>
            <p:cNvCxnSpPr/>
            <p:nvPr/>
          </p:nvCxnSpPr>
          <p:spPr>
            <a:xfrm flipV="1">
              <a:off x="971535" y="3444726"/>
              <a:ext cx="5711626"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4643295" y="4508402"/>
              <a:ext cx="2304970" cy="1008110"/>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025" y="4959273"/>
              <a:ext cx="1620781" cy="1620915"/>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097" y="4908471"/>
              <a:ext cx="358763" cy="360379"/>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885" y="5373630"/>
              <a:ext cx="1727140" cy="287352"/>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341"/>
              <a:ext cx="942942" cy="944607"/>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pic>
        <p:nvPicPr>
          <p:cNvPr id="13" name="Picture 12" descr="paragonUWL_CMYK_300dpi_BLOWUP_small.TIF"/>
          <p:cNvPicPr>
            <a:picLocks noChangeAspect="1"/>
          </p:cNvPicPr>
          <p:nvPr/>
        </p:nvPicPr>
        <p:blipFill>
          <a:blip r:embed="rId2" cstate="screen"/>
          <a:srcRect/>
          <a:stretch>
            <a:fillRect/>
          </a:stretch>
        </p:blipFill>
        <p:spPr bwMode="auto">
          <a:xfrm>
            <a:off x="6660232" y="908720"/>
            <a:ext cx="4988679" cy="4968552"/>
          </a:xfrm>
          <a:prstGeom prst="ellipse">
            <a:avLst/>
          </a:prstGeom>
        </p:spPr>
      </p:pic>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CF4F9D38-9BC6-A542-ADE3-95E83F13B32F}"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17" name="Picture 16"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122010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_UWL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4"/>
          <p:cNvGrpSpPr>
            <a:grpSpLocks/>
          </p:cNvGrpSpPr>
          <p:nvPr/>
        </p:nvGrpSpPr>
        <p:grpSpPr bwMode="auto">
          <a:xfrm>
            <a:off x="539750" y="3373438"/>
            <a:ext cx="6408738" cy="3135312"/>
            <a:chOff x="539750" y="3444726"/>
            <a:chExt cx="6408515" cy="3135462"/>
          </a:xfrm>
        </p:grpSpPr>
        <p:cxnSp>
          <p:nvCxnSpPr>
            <p:cNvPr id="7" name="Straight Connector 6"/>
            <p:cNvCxnSpPr/>
            <p:nvPr/>
          </p:nvCxnSpPr>
          <p:spPr>
            <a:xfrm flipV="1">
              <a:off x="971535" y="3444726"/>
              <a:ext cx="5711626"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4643295" y="4508402"/>
              <a:ext cx="2304970" cy="1008110"/>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025" y="4959273"/>
              <a:ext cx="1620781" cy="1620915"/>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097" y="4908471"/>
              <a:ext cx="358763" cy="360379"/>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885" y="5373630"/>
              <a:ext cx="1727140" cy="287352"/>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341"/>
              <a:ext cx="942942" cy="944607"/>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CF4F9D38-9BC6-A542-ADE3-95E83F13B32F}"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16" name="Picture 15" descr="_JWB2670_sized_CMYK copy.tif"/>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54482" y="896962"/>
            <a:ext cx="4932000" cy="49443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203377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_UWL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4"/>
          <p:cNvGrpSpPr>
            <a:grpSpLocks/>
          </p:cNvGrpSpPr>
          <p:nvPr/>
        </p:nvGrpSpPr>
        <p:grpSpPr bwMode="auto">
          <a:xfrm>
            <a:off x="539750" y="3373438"/>
            <a:ext cx="6408738" cy="3135312"/>
            <a:chOff x="539750" y="3444726"/>
            <a:chExt cx="6408515" cy="3135462"/>
          </a:xfrm>
        </p:grpSpPr>
        <p:cxnSp>
          <p:nvCxnSpPr>
            <p:cNvPr id="7" name="Straight Connector 6"/>
            <p:cNvCxnSpPr/>
            <p:nvPr/>
          </p:nvCxnSpPr>
          <p:spPr>
            <a:xfrm flipV="1">
              <a:off x="971535" y="3444726"/>
              <a:ext cx="5711626"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4643295" y="4508402"/>
              <a:ext cx="2304970" cy="1008110"/>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025" y="4959273"/>
              <a:ext cx="1620781" cy="1620915"/>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097" y="4908471"/>
              <a:ext cx="358763" cy="360379"/>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885" y="5373630"/>
              <a:ext cx="1727140" cy="287352"/>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341"/>
              <a:ext cx="942942" cy="944607"/>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CF4F9D38-9BC6-A542-ADE3-95E83F13B32F}"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16" name="Picture 15" descr="_JWB2509_cmyk_300_resized.tif"/>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4904" y="908720"/>
            <a:ext cx="4918191" cy="4932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379131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7_Title Slide_UWL logo">
    <p:spTree>
      <p:nvGrpSpPr>
        <p:cNvPr id="1" name=""/>
        <p:cNvGrpSpPr/>
        <p:nvPr/>
      </p:nvGrpSpPr>
      <p:grpSpPr>
        <a:xfrm>
          <a:off x="0" y="0"/>
          <a:ext cx="0" cy="0"/>
          <a:chOff x="0" y="0"/>
          <a:chExt cx="0" cy="0"/>
        </a:xfrm>
      </p:grpSpPr>
      <p:pic>
        <p:nvPicPr>
          <p:cNvPr id="13" name="Picture 12" descr="_JWB0729_cmyk_300.tif"/>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90053" y="907260"/>
            <a:ext cx="4915213" cy="4932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4"/>
          <p:cNvGrpSpPr>
            <a:grpSpLocks/>
          </p:cNvGrpSpPr>
          <p:nvPr/>
        </p:nvGrpSpPr>
        <p:grpSpPr bwMode="auto">
          <a:xfrm>
            <a:off x="539750" y="3373438"/>
            <a:ext cx="6408738" cy="3135312"/>
            <a:chOff x="539750" y="3444726"/>
            <a:chExt cx="6408515" cy="3135462"/>
          </a:xfrm>
        </p:grpSpPr>
        <p:cxnSp>
          <p:nvCxnSpPr>
            <p:cNvPr id="7" name="Straight Connector 6"/>
            <p:cNvCxnSpPr/>
            <p:nvPr/>
          </p:nvCxnSpPr>
          <p:spPr>
            <a:xfrm flipV="1">
              <a:off x="971535" y="3444726"/>
              <a:ext cx="5711626"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4643295" y="4508402"/>
              <a:ext cx="2304970" cy="1008110"/>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025" y="4959273"/>
              <a:ext cx="1620781" cy="1620915"/>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097" y="4908471"/>
              <a:ext cx="358763" cy="360379"/>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885" y="5373630"/>
              <a:ext cx="1727140" cy="287352"/>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341"/>
              <a:ext cx="942942" cy="944607"/>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CF4F9D38-9BC6-A542-ADE3-95E83F13B32F}"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5" name="Picture 4"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420353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6_Title Slide_UWL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6" name="Group 14"/>
          <p:cNvGrpSpPr>
            <a:grpSpLocks/>
          </p:cNvGrpSpPr>
          <p:nvPr/>
        </p:nvGrpSpPr>
        <p:grpSpPr bwMode="auto">
          <a:xfrm>
            <a:off x="539750" y="3373438"/>
            <a:ext cx="6408738" cy="3135312"/>
            <a:chOff x="539750" y="3444726"/>
            <a:chExt cx="6408515" cy="3135462"/>
          </a:xfrm>
        </p:grpSpPr>
        <p:cxnSp>
          <p:nvCxnSpPr>
            <p:cNvPr id="7" name="Straight Connector 6"/>
            <p:cNvCxnSpPr/>
            <p:nvPr/>
          </p:nvCxnSpPr>
          <p:spPr>
            <a:xfrm flipV="1">
              <a:off x="971535" y="3444726"/>
              <a:ext cx="5711626"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4643295" y="4508402"/>
              <a:ext cx="2304970" cy="1008110"/>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025" y="4959273"/>
              <a:ext cx="1620781" cy="1620915"/>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097" y="4908471"/>
              <a:ext cx="358763" cy="360379"/>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885" y="5373630"/>
              <a:ext cx="1727140" cy="287352"/>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341"/>
              <a:ext cx="942942" cy="944607"/>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5" y="3463211"/>
            <a:ext cx="5291271"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Slide Number Placeholder 36"/>
          <p:cNvSpPr>
            <a:spLocks noGrp="1"/>
          </p:cNvSpPr>
          <p:nvPr>
            <p:ph type="sldNum" sz="quarter" idx="10"/>
          </p:nvPr>
        </p:nvSpPr>
        <p:spPr>
          <a:xfrm>
            <a:off x="8027988" y="6111875"/>
            <a:ext cx="395287" cy="412750"/>
          </a:xfrm>
        </p:spPr>
        <p:txBody>
          <a:bodyPr/>
          <a:lstStyle>
            <a:lvl1pPr>
              <a:defRPr/>
            </a:lvl1pPr>
          </a:lstStyle>
          <a:p>
            <a:pPr>
              <a:defRPr/>
            </a:pPr>
            <a:fld id="{CF4F9D38-9BC6-A542-ADE3-95E83F13B32F}" type="slidenum">
              <a:rPr lang="en-GB"/>
              <a:pPr>
                <a:defRPr/>
              </a:pPr>
              <a:t>‹#›</a:t>
            </a:fld>
            <a:endParaRPr lang="en-GB" dirty="0"/>
          </a:p>
        </p:txBody>
      </p:sp>
      <p:sp>
        <p:nvSpPr>
          <p:cNvPr id="15" name="Footer Placeholder 37"/>
          <p:cNvSpPr>
            <a:spLocks noGrp="1"/>
          </p:cNvSpPr>
          <p:nvPr>
            <p:ph type="ftr" sz="quarter" idx="11"/>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6672367" y="912415"/>
            <a:ext cx="4943266" cy="4943266"/>
          </a:xfrm>
          <a:prstGeom prst="ellipse">
            <a:avLst/>
          </a:prstGeom>
          <a:ln w="28575" cmpd="sng">
            <a:solidFill>
              <a:srgbClr val="0039A6"/>
            </a:solidFill>
          </a:ln>
        </p:spPr>
      </p:pic>
      <p:pic>
        <p:nvPicPr>
          <p:cNvPr id="5" name="Picture 4" descr="logo for powerpoint reduced size .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47064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Header - no logo">
    <p:spTree>
      <p:nvGrpSpPr>
        <p:cNvPr id="1" name=""/>
        <p:cNvGrpSpPr/>
        <p:nvPr/>
      </p:nvGrpSpPr>
      <p:grpSpPr>
        <a:xfrm>
          <a:off x="0" y="0"/>
          <a:ext cx="0" cy="0"/>
          <a:chOff x="0" y="0"/>
          <a:chExt cx="0" cy="0"/>
        </a:xfrm>
      </p:grpSpPr>
      <p:sp>
        <p:nvSpPr>
          <p:cNvPr id="4" name="Oval 3"/>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latin typeface="Verdana" pitchFamily="34" charset="0"/>
            </a:endParaRPr>
          </a:p>
        </p:txBody>
      </p:sp>
      <p:grpSp>
        <p:nvGrpSpPr>
          <p:cNvPr id="5" name="Group 19"/>
          <p:cNvGrpSpPr>
            <a:grpSpLocks/>
          </p:cNvGrpSpPr>
          <p:nvPr/>
        </p:nvGrpSpPr>
        <p:grpSpPr bwMode="auto">
          <a:xfrm>
            <a:off x="539750" y="765175"/>
            <a:ext cx="8604250" cy="5743575"/>
            <a:chOff x="539750" y="836712"/>
            <a:chExt cx="8604250" cy="5743476"/>
          </a:xfrm>
        </p:grpSpPr>
        <p:cxnSp>
          <p:nvCxnSpPr>
            <p:cNvPr id="6" name="Straight Connector 5"/>
            <p:cNvCxnSpPr/>
            <p:nvPr/>
          </p:nvCxnSpPr>
          <p:spPr>
            <a:xfrm flipV="1">
              <a:off x="971550" y="3444930"/>
              <a:ext cx="5711825" cy="4762"/>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pic>
          <p:nvPicPr>
            <p:cNvPr id="7" name="Picture 22" descr="Brown circle.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8224" y="836712"/>
              <a:ext cx="2555776"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rot="10800000" flipV="1">
              <a:off x="4643438" y="4508537"/>
              <a:ext cx="2305050" cy="1008045"/>
            </a:xfrm>
            <a:prstGeom prst="line">
              <a:avLst/>
            </a:prstGeom>
            <a:ln w="19050" cap="rnd">
              <a:solidFill>
                <a:srgbClr val="B34215"/>
              </a:solidFill>
              <a:prstDash val="sysDash"/>
            </a:ln>
          </p:spPr>
          <p:style>
            <a:lnRef idx="1">
              <a:schemeClr val="accent1"/>
            </a:lnRef>
            <a:fillRef idx="0">
              <a:schemeClr val="accent1"/>
            </a:fillRef>
            <a:effectRef idx="0">
              <a:schemeClr val="accent1"/>
            </a:effectRef>
            <a:fontRef idx="minor">
              <a:schemeClr val="tx1"/>
            </a:fontRef>
          </p:style>
        </p:cxnSp>
        <p:sp>
          <p:nvSpPr>
            <p:cNvPr id="9" name="Oval 8"/>
            <p:cNvSpPr>
              <a:spLocks/>
            </p:cNvSpPr>
            <p:nvPr/>
          </p:nvSpPr>
          <p:spPr>
            <a:xfrm>
              <a:off x="3059113" y="4959379"/>
              <a:ext cx="1620837" cy="1620809"/>
            </a:xfrm>
            <a:prstGeom prst="ellipse">
              <a:avLst/>
            </a:prstGeom>
            <a:solidFill>
              <a:schemeClr val="bg1"/>
            </a:solidFill>
            <a:ln w="28575">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10" name="Oval 9"/>
            <p:cNvSpPr>
              <a:spLocks/>
            </p:cNvSpPr>
            <p:nvPr/>
          </p:nvSpPr>
          <p:spPr>
            <a:xfrm flipH="1">
              <a:off x="3151188" y="4908580"/>
              <a:ext cx="358775" cy="360356"/>
            </a:xfrm>
            <a:prstGeom prst="ellipse">
              <a:avLst/>
            </a:prstGeom>
            <a:solidFill>
              <a:srgbClr val="CC7B16"/>
            </a:solidFill>
            <a:ln>
              <a:solidFill>
                <a:srgbClr val="CC7B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1" name="Straight Connector 10"/>
            <p:cNvCxnSpPr/>
            <p:nvPr/>
          </p:nvCxnSpPr>
          <p:spPr>
            <a:xfrm rot="10800000">
              <a:off x="1331913" y="5373709"/>
              <a:ext cx="1727200" cy="287333"/>
            </a:xfrm>
            <a:prstGeom prst="line">
              <a:avLst/>
            </a:prstGeom>
            <a:ln w="19050" cap="rnd">
              <a:solidFill>
                <a:srgbClr val="CC7B16"/>
              </a:solidFill>
              <a:prstDash val="sysDash"/>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539750" y="4797457"/>
              <a:ext cx="942975" cy="944546"/>
            </a:xfrm>
            <a:prstGeom prst="ellipse">
              <a:avLst/>
            </a:prstGeom>
            <a:solidFill>
              <a:srgbClr val="939598"/>
            </a:solidFill>
            <a:ln>
              <a:solidFill>
                <a:srgbClr val="9395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grpSp>
      <p:sp>
        <p:nvSpPr>
          <p:cNvPr id="2" name="Title 1"/>
          <p:cNvSpPr>
            <a:spLocks noGrp="1"/>
          </p:cNvSpPr>
          <p:nvPr>
            <p:ph type="ctrTitle"/>
          </p:nvPr>
        </p:nvSpPr>
        <p:spPr>
          <a:xfrm>
            <a:off x="856994" y="1873578"/>
            <a:ext cx="5299182" cy="1470025"/>
          </a:xfrm>
          <a:ln w="6350"/>
        </p:spPr>
        <p:txBody>
          <a:bodyPr anchor="b">
            <a:normAutofit/>
          </a:bodyPr>
          <a:lstStyle>
            <a:lvl1pPr>
              <a:defRPr sz="3600" b="0"/>
            </a:lvl1pPr>
          </a:lstStyle>
          <a:p>
            <a:r>
              <a:rPr lang="en-US" smtClean="0"/>
              <a:t>Click to edit Master title style</a:t>
            </a:r>
            <a:endParaRPr lang="en-GB" dirty="0"/>
          </a:p>
        </p:txBody>
      </p:sp>
      <p:sp>
        <p:nvSpPr>
          <p:cNvPr id="3" name="Subtitle 2"/>
          <p:cNvSpPr>
            <a:spLocks noGrp="1"/>
          </p:cNvSpPr>
          <p:nvPr>
            <p:ph type="subTitle" idx="1"/>
          </p:nvPr>
        </p:nvSpPr>
        <p:spPr>
          <a:xfrm>
            <a:off x="864906" y="3463211"/>
            <a:ext cx="5291270" cy="1752600"/>
          </a:xfrm>
        </p:spPr>
        <p:txBody>
          <a:bodyPr>
            <a:normAutofit/>
          </a:bodyPr>
          <a:lstStyle>
            <a:lvl1pPr marL="0" indent="0" algn="l">
              <a:buNone/>
              <a:defRPr sz="20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Footer Placeholder 31"/>
          <p:cNvSpPr>
            <a:spLocks noGrp="1"/>
          </p:cNvSpPr>
          <p:nvPr>
            <p:ph type="ftr" sz="quarter" idx="10"/>
          </p:nvPr>
        </p:nvSpPr>
        <p:spPr>
          <a:xfrm>
            <a:off x="414338" y="6323013"/>
            <a:ext cx="2933700" cy="365125"/>
          </a:xfrm>
        </p:spPr>
        <p:txBody>
          <a:bodyPr/>
          <a:lstStyle>
            <a:lvl1pPr>
              <a:defRPr smtClean="0"/>
            </a:lvl1pPr>
          </a:lstStyle>
          <a:p>
            <a:pPr>
              <a:defRPr/>
            </a:pPr>
            <a:r>
              <a:rPr lang="en-GB" smtClean="0"/>
              <a:t>© 2015, Mike Murach &amp; Associates, Inc.</a:t>
            </a:r>
            <a:endParaRPr lang="en-GB" dirty="0"/>
          </a:p>
        </p:txBody>
      </p:sp>
      <p:sp>
        <p:nvSpPr>
          <p:cNvPr id="15" name="Slide Number Placeholder 36"/>
          <p:cNvSpPr>
            <a:spLocks noGrp="1"/>
          </p:cNvSpPr>
          <p:nvPr>
            <p:ph type="sldNum" sz="quarter" idx="11"/>
          </p:nvPr>
        </p:nvSpPr>
        <p:spPr>
          <a:xfrm>
            <a:off x="8027988" y="6111875"/>
            <a:ext cx="395287" cy="412750"/>
          </a:xfrm>
        </p:spPr>
        <p:txBody>
          <a:bodyPr/>
          <a:lstStyle>
            <a:lvl1pPr>
              <a:defRPr/>
            </a:lvl1pPr>
          </a:lstStyle>
          <a:p>
            <a:pPr>
              <a:defRPr/>
            </a:pPr>
            <a:fld id="{D13EFCF6-FCF1-FF48-8227-3C3EA4CEF2DA}" type="slidenum">
              <a:rPr lang="en-GB"/>
              <a:pPr>
                <a:defRPr/>
              </a:pPr>
              <a:t>‹#›</a:t>
            </a:fld>
            <a:endParaRPr lang="en-GB" dirty="0"/>
          </a:p>
        </p:txBody>
      </p:sp>
    </p:spTree>
    <p:extLst>
      <p:ext uri="{BB962C8B-B14F-4D97-AF65-F5344CB8AC3E}">
        <p14:creationId xmlns:p14="http://schemas.microsoft.com/office/powerpoint/2010/main" val="2941199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_UWL no cogs">
    <p:spTree>
      <p:nvGrpSpPr>
        <p:cNvPr id="1" name=""/>
        <p:cNvGrpSpPr/>
        <p:nvPr/>
      </p:nvGrpSpPr>
      <p:grpSpPr>
        <a:xfrm>
          <a:off x="0" y="0"/>
          <a:ext cx="0" cy="0"/>
          <a:chOff x="0" y="0"/>
          <a:chExt cx="0" cy="0"/>
        </a:xfrm>
      </p:grpSpPr>
      <p:sp>
        <p:nvSpPr>
          <p:cNvPr id="2" name="Title 1"/>
          <p:cNvSpPr>
            <a:spLocks noGrp="1"/>
          </p:cNvSpPr>
          <p:nvPr>
            <p:ph type="ctrTitle"/>
          </p:nvPr>
        </p:nvSpPr>
        <p:spPr>
          <a:xfrm>
            <a:off x="896952" y="2300354"/>
            <a:ext cx="5475870" cy="1470025"/>
          </a:xfrm>
        </p:spPr>
        <p:txBody>
          <a:bodyPr anchor="b"/>
          <a:lstStyle>
            <a:lvl1pPr>
              <a:defRPr sz="3600" b="0"/>
            </a:lvl1pPr>
          </a:lstStyle>
          <a:p>
            <a:r>
              <a:rPr lang="en-US" smtClean="0"/>
              <a:t>Click to edit Master title style</a:t>
            </a:r>
            <a:endParaRPr lang="en-GB" dirty="0"/>
          </a:p>
        </p:txBody>
      </p:sp>
      <p:sp>
        <p:nvSpPr>
          <p:cNvPr id="19" name="Text Placeholder 18"/>
          <p:cNvSpPr>
            <a:spLocks noGrp="1"/>
          </p:cNvSpPr>
          <p:nvPr>
            <p:ph type="body" sz="quarter" idx="13"/>
          </p:nvPr>
        </p:nvSpPr>
        <p:spPr>
          <a:xfrm>
            <a:off x="900112" y="3932088"/>
            <a:ext cx="5472087" cy="1081088"/>
          </a:xfrm>
        </p:spPr>
        <p:txBody>
          <a:bodyPr/>
          <a:lstStyle>
            <a:lvl1pPr marL="0" indent="0">
              <a:buNone/>
              <a:defRPr>
                <a:solidFill>
                  <a:srgbClr val="000000"/>
                </a:solidFill>
              </a:defRPr>
            </a:lvl1pPr>
          </a:lstStyle>
          <a:p>
            <a:pPr lvl="0"/>
            <a:r>
              <a:rPr lang="en-US" smtClean="0"/>
              <a:t>Click to edit Master text styles</a:t>
            </a:r>
          </a:p>
        </p:txBody>
      </p:sp>
      <p:sp>
        <p:nvSpPr>
          <p:cNvPr id="5" name="Slide Number Placeholder 17"/>
          <p:cNvSpPr>
            <a:spLocks noGrp="1"/>
          </p:cNvSpPr>
          <p:nvPr>
            <p:ph type="sldNum" sz="quarter" idx="14"/>
          </p:nvPr>
        </p:nvSpPr>
        <p:spPr>
          <a:xfrm>
            <a:off x="8027988" y="6111875"/>
            <a:ext cx="395287" cy="412750"/>
          </a:xfrm>
        </p:spPr>
        <p:txBody>
          <a:bodyPr/>
          <a:lstStyle>
            <a:lvl1pPr>
              <a:defRPr/>
            </a:lvl1pPr>
          </a:lstStyle>
          <a:p>
            <a:pPr>
              <a:defRPr/>
            </a:pPr>
            <a:fld id="{859388A0-719E-1C40-924E-55DBBB5C8DD1}" type="slidenum">
              <a:rPr lang="en-GB"/>
              <a:pPr>
                <a:defRPr/>
              </a:pPr>
              <a:t>‹#›</a:t>
            </a:fld>
            <a:endParaRPr lang="en-GB" dirty="0"/>
          </a:p>
        </p:txBody>
      </p:sp>
      <p:sp>
        <p:nvSpPr>
          <p:cNvPr id="6" name="Footer Placeholder 19"/>
          <p:cNvSpPr>
            <a:spLocks noGrp="1"/>
          </p:cNvSpPr>
          <p:nvPr>
            <p:ph type="ftr" sz="quarter" idx="15"/>
          </p:nvPr>
        </p:nvSpPr>
        <p:spPr>
          <a:xfrm>
            <a:off x="414338" y="6323013"/>
            <a:ext cx="3149600" cy="365125"/>
          </a:xfrm>
        </p:spPr>
        <p:txBody>
          <a:bodyPr/>
          <a:lstStyle>
            <a:lvl1pPr>
              <a:defRPr smtClean="0"/>
            </a:lvl1pPr>
          </a:lstStyle>
          <a:p>
            <a:pPr>
              <a:defRPr/>
            </a:pPr>
            <a:r>
              <a:rPr lang="en-GB" smtClean="0"/>
              <a:t>© 2015, Mike Murach &amp; Associates, Inc.</a:t>
            </a:r>
            <a:endParaRPr lang="en-GB" dirty="0"/>
          </a:p>
        </p:txBody>
      </p:sp>
      <p:pic>
        <p:nvPicPr>
          <p:cNvPr id="3" name="Picture 2" descr="logo for powerpoint reduced size .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09575" y="549275"/>
            <a:ext cx="2170176" cy="475488"/>
          </a:xfrm>
          <a:prstGeom prst="rect">
            <a:avLst/>
          </a:prstGeom>
        </p:spPr>
      </p:pic>
    </p:spTree>
    <p:extLst>
      <p:ext uri="{BB962C8B-B14F-4D97-AF65-F5344CB8AC3E}">
        <p14:creationId xmlns:p14="http://schemas.microsoft.com/office/powerpoint/2010/main" val="270618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96952" y="2300354"/>
            <a:ext cx="5475870" cy="1470025"/>
          </a:xfrm>
        </p:spPr>
        <p:txBody>
          <a:bodyPr anchor="b"/>
          <a:lstStyle>
            <a:lvl1pPr>
              <a:defRPr sz="3600" b="0"/>
            </a:lvl1pPr>
          </a:lstStyle>
          <a:p>
            <a:r>
              <a:rPr lang="en-US" smtClean="0"/>
              <a:t>Click to edit Master title style</a:t>
            </a:r>
            <a:endParaRPr lang="en-GB" dirty="0"/>
          </a:p>
        </p:txBody>
      </p:sp>
      <p:sp>
        <p:nvSpPr>
          <p:cNvPr id="8" name="Text Placeholder 18"/>
          <p:cNvSpPr>
            <a:spLocks noGrp="1"/>
          </p:cNvSpPr>
          <p:nvPr>
            <p:ph type="body" sz="quarter" idx="13"/>
          </p:nvPr>
        </p:nvSpPr>
        <p:spPr>
          <a:xfrm>
            <a:off x="900112" y="3932088"/>
            <a:ext cx="5472087" cy="1081088"/>
          </a:xfrm>
        </p:spPr>
        <p:txBody>
          <a:bodyPr/>
          <a:lstStyle>
            <a:lvl1pPr marL="0" indent="0">
              <a:buNone/>
              <a:defRPr>
                <a:solidFill>
                  <a:srgbClr val="000000"/>
                </a:solidFill>
              </a:defRPr>
            </a:lvl1pPr>
          </a:lstStyle>
          <a:p>
            <a:pPr lvl="0"/>
            <a:r>
              <a:rPr lang="en-US" smtClean="0"/>
              <a:t>Click to edit Master text styles</a:t>
            </a:r>
          </a:p>
        </p:txBody>
      </p:sp>
      <p:sp>
        <p:nvSpPr>
          <p:cNvPr id="5" name="Slide Number Placeholder 6"/>
          <p:cNvSpPr>
            <a:spLocks noGrp="1"/>
          </p:cNvSpPr>
          <p:nvPr>
            <p:ph type="sldNum" sz="quarter" idx="14"/>
          </p:nvPr>
        </p:nvSpPr>
        <p:spPr>
          <a:xfrm>
            <a:off x="8027988" y="6111875"/>
            <a:ext cx="395287" cy="412750"/>
          </a:xfrm>
        </p:spPr>
        <p:txBody>
          <a:bodyPr/>
          <a:lstStyle>
            <a:lvl1pPr>
              <a:defRPr/>
            </a:lvl1pPr>
          </a:lstStyle>
          <a:p>
            <a:pPr>
              <a:defRPr/>
            </a:pPr>
            <a:fld id="{2BBC46B0-2223-AB4F-8540-BB29901BEF7A}" type="slidenum">
              <a:rPr lang="en-GB"/>
              <a:pPr>
                <a:defRPr/>
              </a:pPr>
              <a:t>‹#›</a:t>
            </a:fld>
            <a:endParaRPr lang="en-GB" dirty="0"/>
          </a:p>
        </p:txBody>
      </p:sp>
    </p:spTree>
    <p:extLst>
      <p:ext uri="{BB962C8B-B14F-4D97-AF65-F5344CB8AC3E}">
        <p14:creationId xmlns:p14="http://schemas.microsoft.com/office/powerpoint/2010/main" val="36200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0" name="Straight Connector 9"/>
          <p:cNvCxnSpPr/>
          <p:nvPr/>
        </p:nvCxnSpPr>
        <p:spPr>
          <a:xfrm>
            <a:off x="468313" y="6326188"/>
            <a:ext cx="8675687" cy="0"/>
          </a:xfrm>
          <a:prstGeom prst="line">
            <a:avLst/>
          </a:prstGeom>
          <a:ln w="19050">
            <a:solidFill>
              <a:srgbClr val="747678"/>
            </a:solidFill>
            <a:prstDash val="sysDash"/>
            <a:bevel/>
          </a:ln>
        </p:spPr>
        <p:style>
          <a:lnRef idx="1">
            <a:schemeClr val="accent1"/>
          </a:lnRef>
          <a:fillRef idx="0">
            <a:schemeClr val="accent1"/>
          </a:fillRef>
          <a:effectRef idx="0">
            <a:schemeClr val="accent1"/>
          </a:effectRef>
          <a:fontRef idx="minor">
            <a:schemeClr val="tx1"/>
          </a:fontRef>
        </p:style>
      </p:cxnSp>
      <p:sp>
        <p:nvSpPr>
          <p:cNvPr id="11" name="Oval 10"/>
          <p:cNvSpPr>
            <a:spLocks noChangeAspect="1"/>
          </p:cNvSpPr>
          <p:nvPr/>
        </p:nvSpPr>
        <p:spPr>
          <a:xfrm>
            <a:off x="8012113" y="6092825"/>
            <a:ext cx="468312" cy="468313"/>
          </a:xfrm>
          <a:prstGeom prst="ellipse">
            <a:avLst/>
          </a:prstGeom>
          <a:solidFill>
            <a:schemeClr val="bg1"/>
          </a:solidFill>
          <a:ln w="28575">
            <a:solidFill>
              <a:srgbClr val="6D6E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a:solidFill>
                <a:srgbClr val="747678"/>
              </a:solidFill>
              <a:latin typeface="Verdana" pitchFamily="34" charset="0"/>
            </a:endParaRPr>
          </a:p>
        </p:txBody>
      </p:sp>
      <p:sp>
        <p:nvSpPr>
          <p:cNvPr id="1028" name="Title Placeholder 1"/>
          <p:cNvSpPr>
            <a:spLocks noGrp="1"/>
          </p:cNvSpPr>
          <p:nvPr>
            <p:ph type="title"/>
          </p:nvPr>
        </p:nvSpPr>
        <p:spPr bwMode="auto">
          <a:xfrm>
            <a:off x="412750" y="558800"/>
            <a:ext cx="69659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a:p>
        </p:txBody>
      </p:sp>
      <p:sp>
        <p:nvSpPr>
          <p:cNvPr id="1029" name="Text Placeholder 2"/>
          <p:cNvSpPr>
            <a:spLocks noGrp="1"/>
          </p:cNvSpPr>
          <p:nvPr>
            <p:ph type="body" idx="1"/>
          </p:nvPr>
        </p:nvSpPr>
        <p:spPr bwMode="auto">
          <a:xfrm>
            <a:off x="412750" y="1431925"/>
            <a:ext cx="81915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87" name="Rectangle 386"/>
          <p:cNvSpPr/>
          <p:nvPr/>
        </p:nvSpPr>
        <p:spPr>
          <a:xfrm>
            <a:off x="0" y="0"/>
            <a:ext cx="9144000" cy="6858000"/>
          </a:xfrm>
          <a:prstGeom prst="rect">
            <a:avLst/>
          </a:prstGeom>
          <a:noFill/>
          <a:ln w="6350">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cxnSp>
        <p:nvCxnSpPr>
          <p:cNvPr id="16" name="Straight Connector 15"/>
          <p:cNvCxnSpPr/>
          <p:nvPr/>
        </p:nvCxnSpPr>
        <p:spPr>
          <a:xfrm>
            <a:off x="468313" y="6326188"/>
            <a:ext cx="8675687" cy="0"/>
          </a:xfrm>
          <a:prstGeom prst="line">
            <a:avLst/>
          </a:prstGeom>
          <a:ln w="19050">
            <a:solidFill>
              <a:srgbClr val="6D6E71"/>
            </a:solidFill>
            <a:prstDash val="sysDash"/>
            <a:bevel/>
          </a:ln>
        </p:spPr>
        <p:style>
          <a:lnRef idx="1">
            <a:schemeClr val="accent1"/>
          </a:lnRef>
          <a:fillRef idx="0">
            <a:schemeClr val="accent1"/>
          </a:fillRef>
          <a:effectRef idx="0">
            <a:schemeClr val="accent1"/>
          </a:effectRef>
          <a:fontRef idx="minor">
            <a:schemeClr val="tx1"/>
          </a:fontRef>
        </p:style>
      </p:cxnSp>
      <p:sp>
        <p:nvSpPr>
          <p:cNvPr id="18" name="Oval 17"/>
          <p:cNvSpPr>
            <a:spLocks noChangeAspect="1"/>
          </p:cNvSpPr>
          <p:nvPr/>
        </p:nvSpPr>
        <p:spPr>
          <a:xfrm>
            <a:off x="8012113" y="6092825"/>
            <a:ext cx="468312" cy="468313"/>
          </a:xfrm>
          <a:prstGeom prst="ellipse">
            <a:avLst/>
          </a:prstGeom>
          <a:solidFill>
            <a:schemeClr val="bg1"/>
          </a:solidFill>
          <a:ln w="28575">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400" dirty="0">
              <a:solidFill>
                <a:srgbClr val="747678"/>
              </a:solidFill>
              <a:latin typeface="Arial"/>
              <a:cs typeface="Arial"/>
            </a:endParaRPr>
          </a:p>
        </p:txBody>
      </p:sp>
      <p:sp>
        <p:nvSpPr>
          <p:cNvPr id="9" name="Rectangle 8"/>
          <p:cNvSpPr/>
          <p:nvPr/>
        </p:nvSpPr>
        <p:spPr>
          <a:xfrm>
            <a:off x="0" y="0"/>
            <a:ext cx="9144000" cy="6858000"/>
          </a:xfrm>
          <a:prstGeom prst="rect">
            <a:avLst/>
          </a:prstGeom>
          <a:noFill/>
          <a:ln w="6350">
            <a:solidFill>
              <a:srgbClr val="74767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a:p>
        </p:txBody>
      </p:sp>
      <p:sp>
        <p:nvSpPr>
          <p:cNvPr id="3" name="Footer Placeholder 2"/>
          <p:cNvSpPr>
            <a:spLocks noGrp="1"/>
          </p:cNvSpPr>
          <p:nvPr>
            <p:ph type="ftr" sz="quarter" idx="3"/>
          </p:nvPr>
        </p:nvSpPr>
        <p:spPr>
          <a:xfrm>
            <a:off x="412750" y="6332538"/>
            <a:ext cx="2935288" cy="365125"/>
          </a:xfrm>
          <a:prstGeom prst="rect">
            <a:avLst/>
          </a:prstGeom>
        </p:spPr>
        <p:txBody>
          <a:bodyPr vert="horz" lIns="91440" tIns="45720" rIns="91440" bIns="45720" rtlCol="0" anchor="ctr"/>
          <a:lstStyle>
            <a:lvl1pPr algn="l">
              <a:defRPr sz="1000" smtClean="0">
                <a:solidFill>
                  <a:schemeClr val="tx1"/>
                </a:solidFill>
              </a:defRPr>
            </a:lvl1pPr>
          </a:lstStyle>
          <a:p>
            <a:pPr>
              <a:defRPr/>
            </a:pPr>
            <a:r>
              <a:rPr lang="en-GB" smtClean="0"/>
              <a:t>© 2015, Mike Murach &amp; Associates, Inc.</a:t>
            </a:r>
            <a:endParaRPr lang="en-GB" dirty="0"/>
          </a:p>
        </p:txBody>
      </p:sp>
      <p:sp>
        <p:nvSpPr>
          <p:cNvPr id="6" name="Slide Number Placeholder 5"/>
          <p:cNvSpPr>
            <a:spLocks noGrp="1"/>
          </p:cNvSpPr>
          <p:nvPr>
            <p:ph type="sldNum" sz="quarter" idx="4"/>
          </p:nvPr>
        </p:nvSpPr>
        <p:spPr>
          <a:xfrm>
            <a:off x="8070850" y="6146800"/>
            <a:ext cx="371475" cy="365125"/>
          </a:xfrm>
          <a:prstGeom prst="rect">
            <a:avLst/>
          </a:prstGeom>
        </p:spPr>
        <p:txBody>
          <a:bodyPr vert="horz" lIns="91440" tIns="45720" rIns="91440" bIns="45720" rtlCol="0" anchor="ctr"/>
          <a:lstStyle>
            <a:lvl1pPr algn="ctr">
              <a:defRPr sz="1000" smtClean="0">
                <a:solidFill>
                  <a:schemeClr val="tx1">
                    <a:tint val="75000"/>
                  </a:schemeClr>
                </a:solidFill>
              </a:defRPr>
            </a:lvl1pPr>
          </a:lstStyle>
          <a:p>
            <a:pPr>
              <a:defRPr/>
            </a:pPr>
            <a:fld id="{6C10E252-3EED-AA4C-9BDF-346BF16C9FDC}"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66" r:id="rId3"/>
    <p:sldLayoutId id="2147483867" r:id="rId4"/>
    <p:sldLayoutId id="2147483869" r:id="rId5"/>
    <p:sldLayoutId id="2147483868"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600" kern="1200">
          <a:solidFill>
            <a:srgbClr val="0039A6"/>
          </a:solidFill>
          <a:latin typeface="Arial"/>
          <a:ea typeface="ＭＳ Ｐゴシック" charset="0"/>
          <a:cs typeface="Arial"/>
        </a:defRPr>
      </a:lvl1pPr>
      <a:lvl2pPr algn="l" rtl="0" eaLnBrk="1" fontAlgn="base" hangingPunct="1">
        <a:spcBef>
          <a:spcPct val="0"/>
        </a:spcBef>
        <a:spcAft>
          <a:spcPct val="0"/>
        </a:spcAft>
        <a:defRPr sz="3600">
          <a:solidFill>
            <a:srgbClr val="0039A6"/>
          </a:solidFill>
          <a:latin typeface="Arial" charset="0"/>
          <a:ea typeface="ＭＳ Ｐゴシック" charset="0"/>
          <a:cs typeface="ＭＳ Ｐゴシック" charset="0"/>
        </a:defRPr>
      </a:lvl2pPr>
      <a:lvl3pPr algn="l" rtl="0" eaLnBrk="1" fontAlgn="base" hangingPunct="1">
        <a:spcBef>
          <a:spcPct val="0"/>
        </a:spcBef>
        <a:spcAft>
          <a:spcPct val="0"/>
        </a:spcAft>
        <a:defRPr sz="3600">
          <a:solidFill>
            <a:srgbClr val="0039A6"/>
          </a:solidFill>
          <a:latin typeface="Arial" charset="0"/>
          <a:ea typeface="ＭＳ Ｐゴシック" charset="0"/>
          <a:cs typeface="ＭＳ Ｐゴシック" charset="0"/>
        </a:defRPr>
      </a:lvl3pPr>
      <a:lvl4pPr algn="l" rtl="0" eaLnBrk="1" fontAlgn="base" hangingPunct="1">
        <a:spcBef>
          <a:spcPct val="0"/>
        </a:spcBef>
        <a:spcAft>
          <a:spcPct val="0"/>
        </a:spcAft>
        <a:defRPr sz="3600">
          <a:solidFill>
            <a:srgbClr val="0039A6"/>
          </a:solidFill>
          <a:latin typeface="Arial" charset="0"/>
          <a:ea typeface="ＭＳ Ｐゴシック" charset="0"/>
          <a:cs typeface="ＭＳ Ｐゴシック" charset="0"/>
        </a:defRPr>
      </a:lvl4pPr>
      <a:lvl5pPr algn="l" rtl="0" eaLnBrk="1" fontAlgn="base" hangingPunct="1">
        <a:spcBef>
          <a:spcPct val="0"/>
        </a:spcBef>
        <a:spcAft>
          <a:spcPct val="0"/>
        </a:spcAft>
        <a:defRPr sz="3600">
          <a:solidFill>
            <a:srgbClr val="0039A6"/>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000" b="1">
          <a:solidFill>
            <a:srgbClr val="0039A6"/>
          </a:solidFill>
          <a:latin typeface="Trebuchet MS" pitchFamily="34" charset="0"/>
        </a:defRPr>
      </a:lvl6pPr>
      <a:lvl7pPr marL="914400" algn="l" rtl="0" eaLnBrk="1" fontAlgn="base" hangingPunct="1">
        <a:spcBef>
          <a:spcPct val="0"/>
        </a:spcBef>
        <a:spcAft>
          <a:spcPct val="0"/>
        </a:spcAft>
        <a:defRPr sz="4000" b="1">
          <a:solidFill>
            <a:srgbClr val="0039A6"/>
          </a:solidFill>
          <a:latin typeface="Trebuchet MS" pitchFamily="34" charset="0"/>
        </a:defRPr>
      </a:lvl7pPr>
      <a:lvl8pPr marL="1371600" algn="l" rtl="0" eaLnBrk="1" fontAlgn="base" hangingPunct="1">
        <a:spcBef>
          <a:spcPct val="0"/>
        </a:spcBef>
        <a:spcAft>
          <a:spcPct val="0"/>
        </a:spcAft>
        <a:defRPr sz="4000" b="1">
          <a:solidFill>
            <a:srgbClr val="0039A6"/>
          </a:solidFill>
          <a:latin typeface="Trebuchet MS" pitchFamily="34" charset="0"/>
        </a:defRPr>
      </a:lvl8pPr>
      <a:lvl9pPr marL="1828800" algn="l" rtl="0" eaLnBrk="1" fontAlgn="base" hangingPunct="1">
        <a:spcBef>
          <a:spcPct val="0"/>
        </a:spcBef>
        <a:spcAft>
          <a:spcPct val="0"/>
        </a:spcAft>
        <a:defRPr sz="4000" b="1">
          <a:solidFill>
            <a:srgbClr val="0039A6"/>
          </a:solidFill>
          <a:latin typeface="Trebuchet MS" pitchFamily="34" charset="0"/>
        </a:defRPr>
      </a:lvl9pPr>
    </p:titleStyle>
    <p:bodyStyle>
      <a:lvl1pPr marL="187325" indent="-187325" algn="l" rtl="0" eaLnBrk="1" fontAlgn="base" hangingPunct="1">
        <a:spcBef>
          <a:spcPts val="600"/>
        </a:spcBef>
        <a:spcAft>
          <a:spcPts val="600"/>
        </a:spcAft>
        <a:buSzPct val="110000"/>
        <a:buFont typeface="Arial" charset="0"/>
        <a:buChar char="•"/>
        <a:defRPr sz="2600" kern="1200">
          <a:solidFill>
            <a:srgbClr val="000000"/>
          </a:solidFill>
          <a:latin typeface="Arial"/>
          <a:ea typeface="ＭＳ Ｐゴシック" charset="0"/>
          <a:cs typeface="Arial"/>
        </a:defRPr>
      </a:lvl1pPr>
      <a:lvl2pPr marL="627063" indent="-355600" algn="l" rtl="0" eaLnBrk="1" fontAlgn="base" hangingPunct="1">
        <a:spcBef>
          <a:spcPts val="600"/>
        </a:spcBef>
        <a:spcAft>
          <a:spcPts val="600"/>
        </a:spcAft>
        <a:buSzPct val="100000"/>
        <a:buFont typeface="Lucida Grande" charset="0"/>
        <a:buChar char="­"/>
        <a:defRPr sz="2400" kern="1200">
          <a:solidFill>
            <a:srgbClr val="000000"/>
          </a:solidFill>
          <a:latin typeface="Arial"/>
          <a:ea typeface="ＭＳ Ｐゴシック" charset="0"/>
          <a:cs typeface="Arial"/>
        </a:defRPr>
      </a:lvl2pPr>
      <a:lvl3pPr marL="1084263" indent="-373063" algn="l" rtl="0" eaLnBrk="1" fontAlgn="base" hangingPunct="1">
        <a:spcBef>
          <a:spcPts val="600"/>
        </a:spcBef>
        <a:spcAft>
          <a:spcPts val="600"/>
        </a:spcAft>
        <a:buSzPct val="100000"/>
        <a:buFont typeface="Lucida Grande" charset="0"/>
        <a:buChar char="­"/>
        <a:defRPr sz="2000" kern="1200">
          <a:solidFill>
            <a:srgbClr val="000000"/>
          </a:solidFill>
          <a:latin typeface="Arial"/>
          <a:ea typeface="ＭＳ Ｐゴシック" charset="0"/>
          <a:cs typeface="Arial"/>
        </a:defRPr>
      </a:lvl3pPr>
      <a:lvl4pPr marL="1338263" indent="-254000" algn="l" rtl="0" eaLnBrk="1" fontAlgn="base" hangingPunct="1">
        <a:spcBef>
          <a:spcPts val="600"/>
        </a:spcBef>
        <a:spcAft>
          <a:spcPts val="600"/>
        </a:spcAft>
        <a:buSzPct val="100000"/>
        <a:buFont typeface="Lucida Grande" charset="0"/>
        <a:buChar char="­"/>
        <a:defRPr sz="2000" kern="1200">
          <a:solidFill>
            <a:srgbClr val="000000"/>
          </a:solidFill>
          <a:latin typeface="Arial"/>
          <a:ea typeface="ＭＳ Ｐゴシック" charset="0"/>
          <a:cs typeface="Arial"/>
        </a:defRPr>
      </a:lvl4pPr>
      <a:lvl5pPr marL="1608138" indent="-269875" algn="l" rtl="0" eaLnBrk="1" fontAlgn="base" hangingPunct="1">
        <a:spcBef>
          <a:spcPts val="600"/>
        </a:spcBef>
        <a:spcAft>
          <a:spcPts val="600"/>
        </a:spcAft>
        <a:buSzPct val="100000"/>
        <a:buFont typeface="Lucida Grande" charset="0"/>
        <a:buChar char="­"/>
        <a:defRPr sz="2000" kern="1200">
          <a:solidFill>
            <a:srgbClr val="000000"/>
          </a:solidFill>
          <a:latin typeface="Arial"/>
          <a:ea typeface="ＭＳ Ｐゴシック" charset="0"/>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857250" y="1873250"/>
            <a:ext cx="5299075" cy="1470025"/>
          </a:xfrm>
          <a:ln w="9525"/>
          <a:extLst>
            <a:ext uri="{91240B29-F687-4F45-9708-019B960494DF}">
              <a14:hiddenLine xmlns:a14="http://schemas.microsoft.com/office/drawing/2010/main" w="6350">
                <a:solidFill>
                  <a:srgbClr val="000000"/>
                </a:solidFill>
                <a:miter lim="800000"/>
                <a:headEnd/>
                <a:tailEnd/>
              </a14:hiddenLine>
            </a:ext>
          </a:extLst>
        </p:spPr>
        <p:txBody>
          <a:bodyPr>
            <a:normAutofit fontScale="90000"/>
          </a:bodyPr>
          <a:lstStyle/>
          <a:p>
            <a:pPr eaLnBrk="1" hangingPunct="1"/>
            <a:r>
              <a:rPr lang="en-GB" dirty="0" smtClean="0">
                <a:latin typeface="Arial" charset="0"/>
              </a:rPr>
              <a:t>Entity Relationship Diagram</a:t>
            </a:r>
            <a:br>
              <a:rPr lang="en-GB" dirty="0" smtClean="0">
                <a:latin typeface="Arial" charset="0"/>
              </a:rPr>
            </a:br>
            <a:r>
              <a:rPr lang="en-GB" dirty="0" smtClean="0">
                <a:latin typeface="Arial" charset="0"/>
              </a:rPr>
              <a:t>3/3</a:t>
            </a:r>
            <a:endParaRPr lang="en-GB" dirty="0">
              <a:latin typeface="Arial" charset="0"/>
            </a:endParaRPr>
          </a:p>
        </p:txBody>
      </p:sp>
      <p:sp>
        <p:nvSpPr>
          <p:cNvPr id="16386" name="Subtitle 1"/>
          <p:cNvSpPr>
            <a:spLocks noGrp="1"/>
          </p:cNvSpPr>
          <p:nvPr>
            <p:ph type="subTitle" idx="1"/>
          </p:nvPr>
        </p:nvSpPr>
        <p:spPr>
          <a:xfrm>
            <a:off x="865188" y="3463925"/>
            <a:ext cx="5291137" cy="1752600"/>
          </a:xfrm>
        </p:spPr>
        <p:txBody>
          <a:bodyPr/>
          <a:lstStyle/>
          <a:p>
            <a:pPr eaLnBrk="1" hangingPunct="1"/>
            <a:r>
              <a:rPr lang="en-GB" dirty="0" smtClean="0">
                <a:latin typeface="Arial" charset="0"/>
              </a:rPr>
              <a:t>School </a:t>
            </a:r>
            <a:r>
              <a:rPr lang="en-GB" dirty="0" smtClean="0">
                <a:latin typeface="Arial" charset="0"/>
              </a:rPr>
              <a:t>of Computing and Engineering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p:txBody>
          <a:bodyPr/>
          <a:lstStyle/>
          <a:p>
            <a:r>
              <a:rPr lang="en-GB" altLang="en-US" smtClean="0"/>
              <a:t>Once the data model is in 1NF we check if the model is in 2NF.</a:t>
            </a:r>
          </a:p>
          <a:p>
            <a:r>
              <a:rPr lang="en-GB" altLang="en-US" smtClean="0"/>
              <a:t>All entities should contain attributes that are dependent on the whole identifier this means that the value of all attributes that serve as identifier can determine the value for all of the other attributes for an instance in an entity.</a:t>
            </a:r>
          </a:p>
          <a:p>
            <a:r>
              <a:rPr lang="en-GB" altLang="en-US" smtClean="0"/>
              <a:t>Non-identifier attributes are dependent on only part of the identifier (partial dependency) and these attributes belong in another entity.</a:t>
            </a:r>
          </a:p>
        </p:txBody>
      </p:sp>
      <p:sp>
        <p:nvSpPr>
          <p:cNvPr id="17410" name="Title 1"/>
          <p:cNvSpPr>
            <a:spLocks noGrp="1"/>
          </p:cNvSpPr>
          <p:nvPr>
            <p:ph type="title"/>
          </p:nvPr>
        </p:nvSpPr>
        <p:spPr/>
        <p:txBody>
          <a:bodyPr/>
          <a:lstStyle/>
          <a:p>
            <a:r>
              <a:rPr lang="en-GB" altLang="en-US" smtClean="0"/>
              <a:t>Second Normal Form – 2NF</a:t>
            </a:r>
          </a:p>
        </p:txBody>
      </p:sp>
    </p:spTree>
    <p:extLst>
      <p:ext uri="{BB962C8B-B14F-4D97-AF65-F5344CB8AC3E}">
        <p14:creationId xmlns:p14="http://schemas.microsoft.com/office/powerpoint/2010/main" val="2602242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366712" y="692696"/>
            <a:ext cx="8315325" cy="1311275"/>
          </a:xfrm>
        </p:spPr>
        <p:txBody>
          <a:bodyPr>
            <a:normAutofit fontScale="85000" lnSpcReduction="10000"/>
          </a:bodyPr>
          <a:lstStyle/>
          <a:p>
            <a:r>
              <a:rPr lang="en-GB" altLang="en-US" dirty="0" smtClean="0"/>
              <a:t>The three attributes from CD/DVD Purchase used identifiers were moved to a new entity (Customer). The problem was that some of the attributes were dependent on the customer last name and first name but had no dependency on purchase date. </a:t>
            </a:r>
          </a:p>
        </p:txBody>
      </p:sp>
      <p:pic>
        <p:nvPicPr>
          <p:cNvPr id="18435" name="Picture 2"/>
          <p:cNvPicPr>
            <a:picLocks noChangeAspect="1" noChangeArrowheads="1"/>
          </p:cNvPicPr>
          <p:nvPr/>
        </p:nvPicPr>
        <p:blipFill>
          <a:blip r:embed="rId2">
            <a:extLst>
              <a:ext uri="{28A0092B-C50C-407E-A947-70E740481C1C}">
                <a14:useLocalDpi xmlns:a14="http://schemas.microsoft.com/office/drawing/2010/main" val="0"/>
              </a:ext>
            </a:extLst>
          </a:blip>
          <a:srcRect l="51685" t="30208" r="1611" b="17709"/>
          <a:stretch>
            <a:fillRect/>
          </a:stretch>
        </p:blipFill>
        <p:spPr bwMode="auto">
          <a:xfrm>
            <a:off x="1485900" y="2209800"/>
            <a:ext cx="607695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91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p:txBody>
          <a:bodyPr>
            <a:normAutofit lnSpcReduction="10000"/>
          </a:bodyPr>
          <a:lstStyle/>
          <a:p>
            <a:r>
              <a:rPr lang="en-GB" altLang="en-US" smtClean="0"/>
              <a:t>The model should be in 2NF. No attributes is dependent on a non-identifier attribute (transitive dependency).</a:t>
            </a:r>
          </a:p>
          <a:p>
            <a:r>
              <a:rPr lang="en-GB" altLang="en-US" smtClean="0"/>
              <a:t>If there are attributes dependent on a non-identifier attributes, then they should be removed and placed in a new entity.</a:t>
            </a:r>
          </a:p>
          <a:p>
            <a:r>
              <a:rPr lang="en-GB" altLang="en-US" smtClean="0"/>
              <a:t>There are attributes in CD/DVD Purchase that depend on the payment number not the CD/DVD purchase date and customer first, last names.</a:t>
            </a:r>
          </a:p>
          <a:p>
            <a:r>
              <a:rPr lang="en-GB" altLang="en-US" smtClean="0"/>
              <a:t>The payment type, account number, authorisation and amount depend on the payment number (a non-identifying attribute)</a:t>
            </a:r>
          </a:p>
          <a:p>
            <a:endParaRPr lang="en-GB" altLang="en-US" smtClean="0"/>
          </a:p>
          <a:p>
            <a:endParaRPr lang="en-GB" altLang="en-US" smtClean="0"/>
          </a:p>
          <a:p>
            <a:endParaRPr lang="en-GB" altLang="en-US" smtClean="0"/>
          </a:p>
        </p:txBody>
      </p:sp>
      <p:sp>
        <p:nvSpPr>
          <p:cNvPr id="19458" name="Title 1"/>
          <p:cNvSpPr>
            <a:spLocks noGrp="1"/>
          </p:cNvSpPr>
          <p:nvPr>
            <p:ph type="title"/>
          </p:nvPr>
        </p:nvSpPr>
        <p:spPr/>
        <p:txBody>
          <a:bodyPr/>
          <a:lstStyle/>
          <a:p>
            <a:r>
              <a:rPr lang="en-GB" altLang="en-US" smtClean="0"/>
              <a:t>Third Normal Form – 3NF</a:t>
            </a:r>
          </a:p>
        </p:txBody>
      </p:sp>
    </p:spTree>
    <p:extLst>
      <p:ext uri="{BB962C8B-B14F-4D97-AF65-F5344CB8AC3E}">
        <p14:creationId xmlns:p14="http://schemas.microsoft.com/office/powerpoint/2010/main" val="18742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4294967295"/>
          </p:nvPr>
        </p:nvSpPr>
        <p:spPr>
          <a:xfrm>
            <a:off x="838200" y="908720"/>
            <a:ext cx="8305800" cy="701675"/>
          </a:xfrm>
        </p:spPr>
        <p:txBody>
          <a:bodyPr>
            <a:normAutofit fontScale="92500" lnSpcReduction="20000"/>
          </a:bodyPr>
          <a:lstStyle/>
          <a:p>
            <a:r>
              <a:rPr lang="en-GB" altLang="en-US" dirty="0" smtClean="0"/>
              <a:t>We create a new entity (Payment) and move payment attributes to it.</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l="51025" t="27866" b="17188"/>
          <a:stretch>
            <a:fillRect/>
          </a:stretch>
        </p:blipFill>
        <p:spPr bwMode="auto">
          <a:xfrm>
            <a:off x="1691680" y="1610395"/>
            <a:ext cx="6372225"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6003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ig_06A_01"/>
          <p:cNvPicPr preferRelativeResize="0">
            <a:picLocks noChangeAspect="1" noChangeArrowheads="1"/>
          </p:cNvPicPr>
          <p:nvPr>
            <p:custDataLst>
              <p:tags r:id="rId1"/>
            </p:custDataLst>
          </p:nvPr>
        </p:nvPicPr>
        <p:blipFill>
          <a:blip r:embed="rId3" cstate="email">
            <a:extLst>
              <a:ext uri="{28A0092B-C50C-407E-A947-70E740481C1C}">
                <a14:useLocalDpi xmlns:a14="http://schemas.microsoft.com/office/drawing/2010/main" val="0"/>
              </a:ext>
            </a:extLst>
          </a:blip>
          <a:srcRect/>
          <a:stretch>
            <a:fillRect/>
          </a:stretch>
        </p:blipFill>
        <p:spPr bwMode="auto">
          <a:xfrm>
            <a:off x="827584" y="179412"/>
            <a:ext cx="7048500"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339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ltLang="en-US" dirty="0" smtClean="0"/>
              <a:t>Activity 1</a:t>
            </a:r>
          </a:p>
        </p:txBody>
      </p:sp>
      <p:pic>
        <p:nvPicPr>
          <p:cNvPr id="22531"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l="9663" t="24219" r="12740" b="27605"/>
          <a:stretch>
            <a:fillRect/>
          </a:stretch>
        </p:blipFill>
        <p:spPr bwMode="auto">
          <a:xfrm>
            <a:off x="19050" y="2305050"/>
            <a:ext cx="9113838"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C:\Users\sst3kanize\AppData\Local\Microsoft\Windows\Temporary Internet Files\Content.IE5\L6G8I1FF\MC900383308[1].wmf"/>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23656" y="438148"/>
            <a:ext cx="2276856" cy="145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5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smtClean="0"/>
              <a:t>Apply 1NF, 2NF and 3NF to the following model of Sales Report:</a:t>
            </a:r>
          </a:p>
          <a:p>
            <a:endParaRPr lang="en-GB" dirty="0"/>
          </a:p>
        </p:txBody>
      </p:sp>
      <p:sp>
        <p:nvSpPr>
          <p:cNvPr id="24578" name="Title 1"/>
          <p:cNvSpPr>
            <a:spLocks noGrp="1"/>
          </p:cNvSpPr>
          <p:nvPr>
            <p:ph type="title"/>
          </p:nvPr>
        </p:nvSpPr>
        <p:spPr/>
        <p:txBody>
          <a:bodyPr/>
          <a:lstStyle/>
          <a:p>
            <a:r>
              <a:rPr lang="en-GB" altLang="en-US" dirty="0" smtClean="0"/>
              <a:t>Activity 2</a:t>
            </a:r>
          </a:p>
        </p:txBody>
      </p:sp>
      <p:pic>
        <p:nvPicPr>
          <p:cNvPr id="24581" name="Picture 7"/>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86960" y="2204864"/>
            <a:ext cx="2127250"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212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lstStyle/>
          <a:p>
            <a:r>
              <a:rPr lang="en-GB" altLang="en-US" smtClean="0"/>
              <a:t>Dennis, A., and Wixom, B. H, “Systems Analysis and Design”, 5th  Edition, John Wiley &amp; Sons (2013), Chapter Six.</a:t>
            </a:r>
          </a:p>
        </p:txBody>
      </p:sp>
      <p:sp>
        <p:nvSpPr>
          <p:cNvPr id="25602" name="Rectangle 2"/>
          <p:cNvSpPr>
            <a:spLocks noGrp="1" noChangeArrowheads="1"/>
          </p:cNvSpPr>
          <p:nvPr>
            <p:ph type="title"/>
          </p:nvPr>
        </p:nvSpPr>
        <p:spPr/>
        <p:txBody>
          <a:bodyPr/>
          <a:lstStyle/>
          <a:p>
            <a:r>
              <a:rPr lang="en-GB" altLang="en-US" smtClean="0"/>
              <a:t>References</a:t>
            </a:r>
          </a:p>
        </p:txBody>
      </p:sp>
    </p:spTree>
    <p:extLst>
      <p:ext uri="{BB962C8B-B14F-4D97-AF65-F5344CB8AC3E}">
        <p14:creationId xmlns:p14="http://schemas.microsoft.com/office/powerpoint/2010/main" val="298107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r>
              <a:rPr lang="en-US" altLang="en-US" smtClean="0"/>
              <a:t>Understand Normalisation technique following three process:</a:t>
            </a:r>
          </a:p>
          <a:p>
            <a:pPr lvl="1"/>
            <a:r>
              <a:rPr lang="en-US" altLang="en-US" smtClean="0"/>
              <a:t>1NF</a:t>
            </a:r>
          </a:p>
          <a:p>
            <a:pPr lvl="1"/>
            <a:r>
              <a:rPr lang="en-US" altLang="en-US" smtClean="0"/>
              <a:t>2NF</a:t>
            </a:r>
          </a:p>
          <a:p>
            <a:pPr lvl="1"/>
            <a:r>
              <a:rPr lang="en-US" altLang="en-US" smtClean="0"/>
              <a:t>3NF</a:t>
            </a:r>
          </a:p>
        </p:txBody>
      </p:sp>
      <p:sp>
        <p:nvSpPr>
          <p:cNvPr id="8194" name="Rectangle 2"/>
          <p:cNvSpPr>
            <a:spLocks noGrp="1" noChangeArrowheads="1"/>
          </p:cNvSpPr>
          <p:nvPr>
            <p:ph type="title"/>
          </p:nvPr>
        </p:nvSpPr>
        <p:spPr/>
        <p:txBody>
          <a:bodyPr/>
          <a:lstStyle/>
          <a:p>
            <a:r>
              <a:rPr lang="en-GB" altLang="en-US" smtClean="0"/>
              <a:t>Learning Objectives</a:t>
            </a:r>
          </a:p>
        </p:txBody>
      </p:sp>
    </p:spTree>
    <p:extLst>
      <p:ext uri="{BB962C8B-B14F-4D97-AF65-F5344CB8AC3E}">
        <p14:creationId xmlns:p14="http://schemas.microsoft.com/office/powerpoint/2010/main" val="2491495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lstStyle/>
          <a:p>
            <a:r>
              <a:rPr lang="en-US" altLang="en-US" smtClean="0"/>
              <a:t>Recap from the last lecture 5min</a:t>
            </a:r>
          </a:p>
          <a:p>
            <a:r>
              <a:rPr lang="en-US" altLang="en-US" smtClean="0"/>
              <a:t>Normalisation technique 35min</a:t>
            </a:r>
          </a:p>
          <a:p>
            <a:r>
              <a:rPr lang="en-US" altLang="en-US" smtClean="0"/>
              <a:t>Class Exercise 15min</a:t>
            </a:r>
          </a:p>
          <a:p>
            <a:pPr lvl="1"/>
            <a:endParaRPr lang="en-US" altLang="en-US" smtClean="0"/>
          </a:p>
          <a:p>
            <a:endParaRPr lang="en-US" altLang="en-US" smtClean="0"/>
          </a:p>
          <a:p>
            <a:endParaRPr lang="en-US" altLang="en-US" smtClean="0"/>
          </a:p>
          <a:p>
            <a:pPr lvl="1"/>
            <a:endParaRPr lang="en-US" altLang="en-US" smtClean="0"/>
          </a:p>
          <a:p>
            <a:endParaRPr lang="en-US" altLang="en-US" smtClean="0"/>
          </a:p>
          <a:p>
            <a:endParaRPr lang="en-US" altLang="en-US" smtClean="0"/>
          </a:p>
        </p:txBody>
      </p:sp>
      <p:sp>
        <p:nvSpPr>
          <p:cNvPr id="9218" name="Rectangle 2"/>
          <p:cNvSpPr>
            <a:spLocks noGrp="1" noChangeArrowheads="1"/>
          </p:cNvSpPr>
          <p:nvPr>
            <p:ph type="title"/>
          </p:nvPr>
        </p:nvSpPr>
        <p:spPr/>
        <p:txBody>
          <a:bodyPr/>
          <a:lstStyle/>
          <a:p>
            <a:r>
              <a:rPr lang="en-GB" altLang="en-US" smtClean="0"/>
              <a:t>Lecture Plan</a:t>
            </a:r>
          </a:p>
        </p:txBody>
      </p:sp>
    </p:spTree>
    <p:extLst>
      <p:ext uri="{BB962C8B-B14F-4D97-AF65-F5344CB8AC3E}">
        <p14:creationId xmlns:p14="http://schemas.microsoft.com/office/powerpoint/2010/main" val="2162140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17840" y="3562072"/>
            <a:ext cx="8192888" cy="1739136"/>
          </a:xfrm>
        </p:spPr>
        <p:txBody>
          <a:bodyPr/>
          <a:lstStyle/>
          <a:p>
            <a:r>
              <a:rPr lang="en-US" altLang="en-US" dirty="0" smtClean="0"/>
              <a:t>What is an identifier?</a:t>
            </a:r>
          </a:p>
          <a:p>
            <a:r>
              <a:rPr lang="en-GB" altLang="en-US" dirty="0" smtClean="0"/>
              <a:t>Identifier can uniquely identify one instance of an entity.</a:t>
            </a:r>
          </a:p>
          <a:p>
            <a:r>
              <a:rPr lang="en-GB" altLang="en-US" dirty="0" smtClean="0"/>
              <a:t>All entities have one attribute as their identifier.</a:t>
            </a:r>
          </a:p>
        </p:txBody>
      </p:sp>
      <p:sp>
        <p:nvSpPr>
          <p:cNvPr id="11266" name="Rectangle 2"/>
          <p:cNvSpPr>
            <a:spLocks noGrp="1" noChangeArrowheads="1"/>
          </p:cNvSpPr>
          <p:nvPr>
            <p:ph type="title"/>
          </p:nvPr>
        </p:nvSpPr>
        <p:spPr/>
        <p:txBody>
          <a:bodyPr/>
          <a:lstStyle/>
          <a:p>
            <a:r>
              <a:rPr lang="en-US" altLang="en-US" smtClean="0"/>
              <a:t>Recap from the previous lecture</a:t>
            </a:r>
          </a:p>
        </p:txBody>
      </p:sp>
      <p:pic>
        <p:nvPicPr>
          <p:cNvPr id="4" name="Picture 2" descr="C:\Users\sst3kanize\AppData\Local\Microsoft\Windows\Temporary Internet Files\Content.IE5\L6G8I1FF\MC900383308[1].wmf"/>
          <p:cNvPicPr>
            <a:picLocks noChangeAspect="1" noChangeArrowheads="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75856" y="1714498"/>
            <a:ext cx="2276856" cy="145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02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smtClean="0"/>
              <a:t>Normalisation</a:t>
            </a:r>
          </a:p>
        </p:txBody>
      </p:sp>
      <p:sp>
        <p:nvSpPr>
          <p:cNvPr id="12291" name="Content Placeholder 2"/>
          <p:cNvSpPr>
            <a:spLocks noGrp="1"/>
          </p:cNvSpPr>
          <p:nvPr>
            <p:ph idx="1"/>
          </p:nvPr>
        </p:nvSpPr>
        <p:spPr>
          <a:xfrm>
            <a:off x="381000" y="1447800"/>
            <a:ext cx="8305800" cy="4501480"/>
          </a:xfrm>
        </p:spPr>
        <p:txBody>
          <a:bodyPr>
            <a:normAutofit lnSpcReduction="10000"/>
          </a:bodyPr>
          <a:lstStyle/>
          <a:p>
            <a:pPr eaLnBrk="1" hangingPunct="1">
              <a:spcBef>
                <a:spcPct val="0"/>
              </a:spcBef>
            </a:pPr>
            <a:r>
              <a:rPr lang="en-US" altLang="en-US" b="1" i="1" dirty="0" err="1" smtClean="0">
                <a:solidFill>
                  <a:srgbClr val="0000FF"/>
                </a:solidFill>
              </a:rPr>
              <a:t>Normalisation</a:t>
            </a:r>
            <a:r>
              <a:rPr lang="en-US" altLang="en-US" dirty="0" smtClean="0"/>
              <a:t> is a technique that can help analysts validate the data models.</a:t>
            </a:r>
          </a:p>
          <a:p>
            <a:pPr eaLnBrk="1" hangingPunct="1">
              <a:spcBef>
                <a:spcPct val="0"/>
              </a:spcBef>
            </a:pPr>
            <a:r>
              <a:rPr lang="en-US" altLang="en-US" dirty="0" smtClean="0"/>
              <a:t>It is a process whereby a series of rules are applied to a logical data model to determine how </a:t>
            </a:r>
            <a:r>
              <a:rPr lang="en-US" altLang="en-US" dirty="0" smtClean="0">
                <a:solidFill>
                  <a:srgbClr val="0000FF"/>
                </a:solidFill>
              </a:rPr>
              <a:t>well formed</a:t>
            </a:r>
            <a:r>
              <a:rPr lang="en-US" altLang="en-US" dirty="0" smtClean="0"/>
              <a:t> it is.</a:t>
            </a:r>
          </a:p>
          <a:p>
            <a:pPr eaLnBrk="1" hangingPunct="1">
              <a:spcBef>
                <a:spcPct val="0"/>
              </a:spcBef>
            </a:pPr>
            <a:r>
              <a:rPr lang="en-US" altLang="en-US" dirty="0" smtClean="0"/>
              <a:t>The result of </a:t>
            </a:r>
            <a:r>
              <a:rPr lang="en-US" altLang="en-US" dirty="0" err="1" smtClean="0"/>
              <a:t>normalisation</a:t>
            </a:r>
            <a:r>
              <a:rPr lang="en-US" altLang="en-US" dirty="0" smtClean="0"/>
              <a:t> process is that the data attributes are arranged to form stable yet flexible relations for the data model.</a:t>
            </a:r>
          </a:p>
          <a:p>
            <a:pPr eaLnBrk="1" hangingPunct="1">
              <a:spcBef>
                <a:spcPct val="0"/>
              </a:spcBef>
            </a:pPr>
            <a:r>
              <a:rPr lang="en-US" altLang="en-US" dirty="0" smtClean="0"/>
              <a:t>There are three steps of </a:t>
            </a:r>
            <a:r>
              <a:rPr lang="en-US" altLang="en-US" dirty="0" err="1" smtClean="0"/>
              <a:t>normalisation</a:t>
            </a:r>
            <a:r>
              <a:rPr lang="en-US" altLang="en-US" dirty="0" smtClean="0"/>
              <a:t>.</a:t>
            </a:r>
          </a:p>
          <a:p>
            <a:pPr lvl="1" eaLnBrk="1" hangingPunct="1">
              <a:spcBef>
                <a:spcPct val="0"/>
              </a:spcBef>
            </a:pPr>
            <a:r>
              <a:rPr lang="en-US" altLang="en-US" dirty="0" smtClean="0"/>
              <a:t>1NF: Remove repeating groups/attributes</a:t>
            </a:r>
          </a:p>
          <a:p>
            <a:pPr lvl="1" eaLnBrk="1" hangingPunct="1">
              <a:spcBef>
                <a:spcPct val="0"/>
              </a:spcBef>
            </a:pPr>
            <a:r>
              <a:rPr lang="en-US" altLang="en-US" dirty="0" smtClean="0"/>
              <a:t>2NF: Remove Partial Dependencies</a:t>
            </a:r>
          </a:p>
          <a:p>
            <a:pPr lvl="1" eaLnBrk="1" hangingPunct="1">
              <a:spcBef>
                <a:spcPct val="0"/>
              </a:spcBef>
            </a:pPr>
            <a:r>
              <a:rPr lang="en-US" altLang="en-US" dirty="0" smtClean="0"/>
              <a:t>3NF: Remove Transitive Dependencies</a:t>
            </a:r>
          </a:p>
          <a:p>
            <a:pPr eaLnBrk="1" hangingPunct="1">
              <a:spcBef>
                <a:spcPct val="0"/>
              </a:spcBef>
            </a:pPr>
            <a:endParaRPr lang="en-US" altLang="en-US" dirty="0" smtClean="0"/>
          </a:p>
        </p:txBody>
      </p:sp>
      <p:sp>
        <p:nvSpPr>
          <p:cNvPr id="12292" name="Footer Placeholder 3"/>
          <p:cNvSpPr>
            <a:spLocks noGrp="1"/>
          </p:cNvSpPr>
          <p:nvPr>
            <p:ph type="ftr" sz="quarter" idx="10"/>
          </p:nvPr>
        </p:nvSpPr>
        <p:spPr>
          <a:xfrm>
            <a:off x="3086100" y="6492875"/>
            <a:ext cx="2895600" cy="365125"/>
          </a:xfrm>
          <a:noFill/>
        </p:spPr>
        <p:txBody>
          <a:bodyPr/>
          <a:lstStyle>
            <a:lvl1pPr>
              <a:defRPr sz="1000">
                <a:solidFill>
                  <a:srgbClr val="004D75"/>
                </a:solidFill>
                <a:latin typeface="Verdana" panose="020B0604030504040204" pitchFamily="34" charset="0"/>
                <a:cs typeface="Arial" panose="020B0604020202020204" pitchFamily="34" charset="0"/>
              </a:defRPr>
            </a:lvl1pPr>
            <a:lvl2pPr marL="742950" indent="-285750">
              <a:defRPr sz="1000">
                <a:solidFill>
                  <a:srgbClr val="004D75"/>
                </a:solidFill>
                <a:latin typeface="Verdana" panose="020B0604030504040204" pitchFamily="34" charset="0"/>
                <a:cs typeface="Arial" panose="020B0604020202020204" pitchFamily="34" charset="0"/>
              </a:defRPr>
            </a:lvl2pPr>
            <a:lvl3pPr marL="1143000" indent="-228600">
              <a:defRPr sz="1000">
                <a:solidFill>
                  <a:srgbClr val="004D75"/>
                </a:solidFill>
                <a:latin typeface="Verdana" panose="020B0604030504040204" pitchFamily="34" charset="0"/>
                <a:cs typeface="Arial" panose="020B0604020202020204" pitchFamily="34" charset="0"/>
              </a:defRPr>
            </a:lvl3pPr>
            <a:lvl4pPr marL="1600200" indent="-228600">
              <a:defRPr sz="1000">
                <a:solidFill>
                  <a:srgbClr val="004D75"/>
                </a:solidFill>
                <a:latin typeface="Verdana" panose="020B0604030504040204" pitchFamily="34" charset="0"/>
                <a:cs typeface="Arial" panose="020B0604020202020204" pitchFamily="34" charset="0"/>
              </a:defRPr>
            </a:lvl4pPr>
            <a:lvl5pPr marL="2057400" indent="-228600">
              <a:defRPr sz="1000">
                <a:solidFill>
                  <a:srgbClr val="004D75"/>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000">
                <a:solidFill>
                  <a:srgbClr val="004D75"/>
                </a:solidFill>
                <a:latin typeface="Verdana" panose="020B0604030504040204" pitchFamily="34" charset="0"/>
                <a:cs typeface="Arial" panose="020B0604020202020204" pitchFamily="34" charset="0"/>
              </a:defRPr>
            </a:lvl9pPr>
          </a:lstStyle>
          <a:p>
            <a:r>
              <a:rPr lang="en-US" altLang="en-US" sz="1400" dirty="0" smtClean="0"/>
              <a:t>© Copyright 2011 John Wiley &amp; Sons, Inc.</a:t>
            </a:r>
          </a:p>
        </p:txBody>
      </p:sp>
    </p:spTree>
    <p:extLst>
      <p:ext uri="{BB962C8B-B14F-4D97-AF65-F5344CB8AC3E}">
        <p14:creationId xmlns:p14="http://schemas.microsoft.com/office/powerpoint/2010/main" val="2364239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First Normal Form – 1NF</a:t>
            </a:r>
          </a:p>
        </p:txBody>
      </p:sp>
      <p:sp>
        <p:nvSpPr>
          <p:cNvPr id="13315" name="Content Placeholder 2"/>
          <p:cNvSpPr>
            <a:spLocks noGrp="1"/>
          </p:cNvSpPr>
          <p:nvPr>
            <p:ph idx="1"/>
          </p:nvPr>
        </p:nvSpPr>
        <p:spPr>
          <a:xfrm>
            <a:off x="381000" y="1447800"/>
            <a:ext cx="8305800" cy="2640013"/>
          </a:xfrm>
        </p:spPr>
        <p:txBody>
          <a:bodyPr>
            <a:normAutofit fontScale="92500" lnSpcReduction="20000"/>
          </a:bodyPr>
          <a:lstStyle/>
          <a:p>
            <a:r>
              <a:rPr lang="en-US" altLang="en-US" smtClean="0"/>
              <a:t>A logical data model is in first normal form if it does not contain attributes that have repeating values for a single instance of an entity.</a:t>
            </a:r>
          </a:p>
          <a:p>
            <a:r>
              <a:rPr lang="en-US" altLang="en-US" smtClean="0"/>
              <a:t>Repeating attributes should be removed. </a:t>
            </a:r>
          </a:p>
          <a:p>
            <a:r>
              <a:rPr lang="en-US" altLang="en-US" smtClean="0"/>
              <a:t>Create another entity to place the repeating attributes.</a:t>
            </a:r>
          </a:p>
          <a:p>
            <a:r>
              <a:rPr lang="en-US" altLang="en-US" smtClean="0"/>
              <a:t>Every attribute in an entity should have only one value per instance for the model to pass 1NF.</a:t>
            </a:r>
          </a:p>
        </p:txBody>
      </p:sp>
    </p:spTree>
    <p:extLst>
      <p:ext uri="{BB962C8B-B14F-4D97-AF65-F5344CB8AC3E}">
        <p14:creationId xmlns:p14="http://schemas.microsoft.com/office/powerpoint/2010/main" val="323922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323528" y="1124744"/>
            <a:ext cx="5276850" cy="3533378"/>
          </a:xfrm>
        </p:spPr>
        <p:txBody>
          <a:bodyPr/>
          <a:lstStyle/>
          <a:p>
            <a:r>
              <a:rPr lang="en-GB" altLang="en-US" sz="2000" dirty="0" smtClean="0"/>
              <a:t>The first repeating group of attributes are about </a:t>
            </a:r>
            <a:r>
              <a:rPr lang="en-GB" altLang="en-US" sz="2000" i="1" dirty="0" smtClean="0"/>
              <a:t>CD/DVD</a:t>
            </a:r>
            <a:r>
              <a:rPr lang="en-GB" altLang="en-US" sz="2000" dirty="0" smtClean="0"/>
              <a:t> which should be removed and placed in a new entity called CD/DVD.</a:t>
            </a:r>
            <a:br>
              <a:rPr lang="en-GB" altLang="en-US" sz="2000" dirty="0" smtClean="0"/>
            </a:br>
            <a:r>
              <a:rPr lang="en-GB" altLang="en-US" sz="2000" dirty="0" smtClean="0"/>
              <a:t/>
            </a:r>
            <a:br>
              <a:rPr lang="en-GB" altLang="en-US" sz="2000" dirty="0" smtClean="0"/>
            </a:br>
            <a:r>
              <a:rPr lang="en-GB" altLang="en-US" sz="2000" i="1" dirty="0" smtClean="0"/>
              <a:t>Language preferences </a:t>
            </a:r>
            <a:r>
              <a:rPr lang="en-GB" altLang="en-US" sz="2000" dirty="0" smtClean="0"/>
              <a:t>attribute includes the languages of interest to the customer (e.g. French, Italian, Germany and etc). This is also a repeating attribute as many different preferences may be captured for each instance of a sale.</a:t>
            </a: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l="62518" t="34636" r="24158" b="18489"/>
          <a:stretch>
            <a:fillRect/>
          </a:stretch>
        </p:blipFill>
        <p:spPr bwMode="auto">
          <a:xfrm>
            <a:off x="5848350" y="222250"/>
            <a:ext cx="2971800" cy="572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300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4294967295"/>
          </p:nvPr>
        </p:nvSpPr>
        <p:spPr>
          <a:xfrm>
            <a:off x="539552" y="908720"/>
            <a:ext cx="7943850" cy="1144587"/>
          </a:xfrm>
        </p:spPr>
        <p:txBody>
          <a:bodyPr>
            <a:normAutofit fontScale="92500" lnSpcReduction="20000"/>
          </a:bodyPr>
          <a:lstStyle/>
          <a:p>
            <a:pPr marL="342900" indent="-342900">
              <a:buFont typeface="Verdana" panose="020B0604030504040204" pitchFamily="34" charset="0"/>
              <a:buAutoNum type="arabicPeriod"/>
            </a:pPr>
            <a:r>
              <a:rPr lang="en-GB" altLang="en-US" dirty="0" smtClean="0"/>
              <a:t>The new entities have M:N relationships with CD/DVD Purchase entity.</a:t>
            </a:r>
          </a:p>
          <a:p>
            <a:pPr marL="342900" indent="-342900">
              <a:buFont typeface="Verdana" panose="020B0604030504040204" pitchFamily="34" charset="0"/>
              <a:buAutoNum type="arabicPeriod"/>
            </a:pPr>
            <a:r>
              <a:rPr lang="en-GB" altLang="en-US" dirty="0" smtClean="0"/>
              <a:t>We care resolve this by using intersection entity.</a:t>
            </a:r>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l="61069" t="45042" r="7912" b="14656"/>
          <a:stretch>
            <a:fillRect/>
          </a:stretch>
        </p:blipFill>
        <p:spPr bwMode="auto">
          <a:xfrm>
            <a:off x="2061964" y="2276872"/>
            <a:ext cx="4899025" cy="357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1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605450" y="692696"/>
            <a:ext cx="8289925" cy="1420813"/>
          </a:xfrm>
        </p:spPr>
        <p:txBody>
          <a:bodyPr>
            <a:normAutofit fontScale="77500" lnSpcReduction="20000"/>
          </a:bodyPr>
          <a:lstStyle/>
          <a:p>
            <a:pPr marL="342900" indent="-342900">
              <a:buFont typeface="Verdana" panose="020B0604030504040204" pitchFamily="34" charset="0"/>
              <a:buAutoNum type="arabicPeriod" startAt="3"/>
            </a:pPr>
            <a:r>
              <a:rPr lang="en-GB" altLang="en-US" dirty="0" smtClean="0"/>
              <a:t>A new intersection entity was inserted between CD/DVD Purchase and CD/DVD. Also between CD/DVD Purchase and Preference.</a:t>
            </a:r>
          </a:p>
          <a:p>
            <a:pPr marL="342900" indent="-342900">
              <a:buFont typeface="Verdana" panose="020B0604030504040204" pitchFamily="34" charset="0"/>
              <a:buAutoNum type="arabicPeriod" startAt="3"/>
            </a:pPr>
            <a:r>
              <a:rPr lang="en-GB" altLang="en-US" dirty="0" smtClean="0"/>
              <a:t>Attribute Ship date was moved to Purchased CD/DVD because the various CD/DVDs in a purchase may ship at different dates.</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l="46529" t="43491" r="2943" b="19611"/>
          <a:stretch>
            <a:fillRect/>
          </a:stretch>
        </p:blipFill>
        <p:spPr bwMode="auto">
          <a:xfrm>
            <a:off x="630238" y="2498725"/>
            <a:ext cx="7658100" cy="314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9167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UWL PPT_Template May 2013 (3)">
  <a:themeElements>
    <a:clrScheme name="University of West London 1">
      <a:dk1>
        <a:srgbClr val="000000"/>
      </a:dk1>
      <a:lt1>
        <a:sysClr val="window" lastClr="FFFFFF"/>
      </a:lt1>
      <a:dk2>
        <a:srgbClr val="939598"/>
      </a:dk2>
      <a:lt2>
        <a:srgbClr val="BCBEC0"/>
      </a:lt2>
      <a:accent1>
        <a:srgbClr val="BCBEC0"/>
      </a:accent1>
      <a:accent2>
        <a:srgbClr val="CC7B16"/>
      </a:accent2>
      <a:accent3>
        <a:srgbClr val="ED1C24"/>
      </a:accent3>
      <a:accent4>
        <a:srgbClr val="B34215"/>
      </a:accent4>
      <a:accent5>
        <a:srgbClr val="7B0A6B"/>
      </a:accent5>
      <a:accent6>
        <a:srgbClr val="0039A6"/>
      </a:accent6>
      <a:hlink>
        <a:srgbClr val="00AEEF"/>
      </a:hlink>
      <a:folHlink>
        <a:srgbClr val="45196F"/>
      </a:folHlink>
    </a:clrScheme>
    <a:fontScheme name="University of West Lond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solidFill>
            <a:schemeClr val="bg1">
              <a:lumMod val="75000"/>
            </a:schemeClr>
          </a:solidFill>
        </a:ln>
      </a:spPr>
      <a:bodyPr lIns="46800" rIns="46800" rtlCol="0" anchor="ctr">
        <a:noAutofit/>
      </a:bodyPr>
      <a:lstStyle>
        <a:defPPr algn="ctr">
          <a:defRPr sz="18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rtlCol="0">
        <a:spAutoFit/>
      </a:bodyPr>
      <a:lstStyle>
        <a:defPPr>
          <a:spcAft>
            <a:spcPts val="600"/>
          </a:spcAft>
          <a:defRPr sz="20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CD4B839E6E044EBC1C3559D6F5F9F9" ma:contentTypeVersion="2" ma:contentTypeDescription="Create a new document." ma:contentTypeScope="" ma:versionID="b61c29d5acf332c6ffe38381fa99b264">
  <xsd:schema xmlns:xsd="http://www.w3.org/2001/XMLSchema" xmlns:xs="http://www.w3.org/2001/XMLSchema" xmlns:p="http://schemas.microsoft.com/office/2006/metadata/properties" xmlns:ns1="http://schemas.microsoft.com/sharepoint/v3" targetNamespace="http://schemas.microsoft.com/office/2006/metadata/properties" ma:root="true" ma:fieldsID="58beda3639128f09face6fac63f93ec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8A22BA-9A79-4086-A909-6C7E46CD67D9}">
  <ds:schemaRefs>
    <ds:schemaRef ds:uri="http://schemas.microsoft.com/sharepoint/v3/contenttype/forms"/>
  </ds:schemaRefs>
</ds:datastoreItem>
</file>

<file path=customXml/itemProps2.xml><?xml version="1.0" encoding="utf-8"?>
<ds:datastoreItem xmlns:ds="http://schemas.openxmlformats.org/officeDocument/2006/customXml" ds:itemID="{8F5726D8-EBA6-4137-8FF4-3C9ECF856578}">
  <ds:schemaRefs>
    <ds:schemaRef ds:uri="http://purl.org/dc/elements/1.1/"/>
    <ds:schemaRef ds:uri="http://schemas.microsoft.com/office/2006/documentManagement/types"/>
    <ds:schemaRef ds:uri="http://purl.org/dc/dcmitype/"/>
    <ds:schemaRef ds:uri="http://www.w3.org/XML/1998/namespace"/>
    <ds:schemaRef ds:uri="http://schemas.openxmlformats.org/package/2006/metadata/core-properties"/>
    <ds:schemaRef ds:uri="http://purl.org/dc/terms/"/>
    <ds:schemaRef ds:uri="http://schemas.microsoft.com/office/infopath/2007/PartnerControl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27479A47-A809-48AE-A0D1-578CF08AE7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UWL PPT_Template May 2013 (3)</Template>
  <TotalTime>1053</TotalTime>
  <Words>606</Words>
  <Application>Microsoft Office PowerPoint</Application>
  <PresentationFormat>On-screen Show (4:3)</PresentationFormat>
  <Paragraphs>62</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Lucida Grande</vt:lpstr>
      <vt:lpstr>Trebuchet MS</vt:lpstr>
      <vt:lpstr>Verdana</vt:lpstr>
      <vt:lpstr>UWL PPT_Template May 2013 (3)</vt:lpstr>
      <vt:lpstr>Entity Relationship Diagram 3/3</vt:lpstr>
      <vt:lpstr>Learning Objectives</vt:lpstr>
      <vt:lpstr>Lecture Plan</vt:lpstr>
      <vt:lpstr>Recap from the previous lecture</vt:lpstr>
      <vt:lpstr>Normalisation</vt:lpstr>
      <vt:lpstr>First Normal Form – 1NF</vt:lpstr>
      <vt:lpstr>The first repeating group of attributes are about CD/DVD which should be removed and placed in a new entity called CD/DVD.  Language preferences attribute includes the languages of interest to the customer (e.g. French, Italian, Germany and etc). This is also a repeating attribute as many different preferences may be captured for each instance of a sale.</vt:lpstr>
      <vt:lpstr>PowerPoint Presentation</vt:lpstr>
      <vt:lpstr>PowerPoint Presentation</vt:lpstr>
      <vt:lpstr>Second Normal Form – 2NF</vt:lpstr>
      <vt:lpstr>PowerPoint Presentation</vt:lpstr>
      <vt:lpstr>Third Normal Form – 3NF</vt:lpstr>
      <vt:lpstr>PowerPoint Presentation</vt:lpstr>
      <vt:lpstr>PowerPoint Presentation</vt:lpstr>
      <vt:lpstr>Activity 1</vt:lpstr>
      <vt:lpstr>Activity 2</vt:lpstr>
      <vt:lpstr>References</vt:lpstr>
    </vt:vector>
  </TitlesOfParts>
  <Company>University of West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UWL PPT Guidelines</dc:title>
  <dc:creator>University of West London</dc:creator>
  <cp:lastModifiedBy>Nasser Matoorianpour</cp:lastModifiedBy>
  <cp:revision>96</cp:revision>
  <cp:lastPrinted>2013-02-14T16:28:41Z</cp:lastPrinted>
  <dcterms:created xsi:type="dcterms:W3CDTF">2013-05-09T14:51:02Z</dcterms:created>
  <dcterms:modified xsi:type="dcterms:W3CDTF">2021-07-14T12:11:23Z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0x010100D1CD4B839E6E044EBC1C3559D6F5F9F9</vt:lpwstr>
  </property>
</Properties>
</file>